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75" r:id="rId9"/>
    <p:sldId id="277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E1F"/>
    <a:srgbClr val="94D154"/>
    <a:srgbClr val="264457"/>
    <a:srgbClr val="2E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fif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fif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7D756-7639-4031-8D9B-B1120CFDF25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F84223-2743-46BB-9606-3F1B44927310}">
      <dgm:prSet phldrT="[Text]"/>
      <dgm:spPr/>
      <dgm:t>
        <a:bodyPr/>
        <a:lstStyle/>
        <a:p>
          <a:r>
            <a:rPr lang="en-US" dirty="0"/>
            <a:t>Evaluating</a:t>
          </a:r>
        </a:p>
      </dgm:t>
    </dgm:pt>
    <dgm:pt modelId="{A7FCD472-EF0F-49EC-8CD5-0F6801397C03}" type="parTrans" cxnId="{E5DB7E17-6E5A-4F63-B7F0-FE501E9B5112}">
      <dgm:prSet/>
      <dgm:spPr/>
      <dgm:t>
        <a:bodyPr/>
        <a:lstStyle/>
        <a:p>
          <a:endParaRPr lang="en-US"/>
        </a:p>
      </dgm:t>
    </dgm:pt>
    <dgm:pt modelId="{52E087A3-51FF-4431-A38E-7186EC0795B7}" type="sibTrans" cxnId="{E5DB7E17-6E5A-4F63-B7F0-FE501E9B5112}">
      <dgm:prSet/>
      <dgm:spPr/>
      <dgm:t>
        <a:bodyPr/>
        <a:lstStyle/>
        <a:p>
          <a:endParaRPr lang="en-US"/>
        </a:p>
      </dgm:t>
    </dgm:pt>
    <dgm:pt modelId="{1B2B4433-2E93-4246-905A-FC2A9B2BE2E4}">
      <dgm:prSet phldrT="[Text]"/>
      <dgm:spPr/>
      <dgm:t>
        <a:bodyPr/>
        <a:lstStyle/>
        <a:p>
          <a:r>
            <a:rPr lang="en-US" dirty="0"/>
            <a:t>Understanding</a:t>
          </a:r>
        </a:p>
      </dgm:t>
    </dgm:pt>
    <dgm:pt modelId="{DCC97218-455E-4077-B0A4-94FE55B54A99}" type="parTrans" cxnId="{A5DDA2D8-93EE-40B0-AEEC-CBE6A5745B3A}">
      <dgm:prSet/>
      <dgm:spPr/>
      <dgm:t>
        <a:bodyPr/>
        <a:lstStyle/>
        <a:p>
          <a:endParaRPr lang="en-US"/>
        </a:p>
      </dgm:t>
    </dgm:pt>
    <dgm:pt modelId="{13A8A3D3-2DA9-4B84-987C-ABF47DE2F411}" type="sibTrans" cxnId="{A5DDA2D8-93EE-40B0-AEEC-CBE6A5745B3A}">
      <dgm:prSet/>
      <dgm:spPr/>
      <dgm:t>
        <a:bodyPr/>
        <a:lstStyle/>
        <a:p>
          <a:endParaRPr lang="en-US"/>
        </a:p>
      </dgm:t>
    </dgm:pt>
    <dgm:pt modelId="{0E047173-0325-45FE-8429-BDA3C25A4588}">
      <dgm:prSet phldrT="[Text]"/>
      <dgm:spPr/>
      <dgm:t>
        <a:bodyPr/>
        <a:lstStyle/>
        <a:p>
          <a:r>
            <a:rPr lang="en-US" dirty="0"/>
            <a:t>Predicting</a:t>
          </a:r>
        </a:p>
      </dgm:t>
    </dgm:pt>
    <dgm:pt modelId="{D5BD7956-EA44-4A49-9021-5D7DB3F7B5E4}" type="parTrans" cxnId="{D64C4AFE-72D5-440E-BED8-933017F15129}">
      <dgm:prSet/>
      <dgm:spPr/>
      <dgm:t>
        <a:bodyPr/>
        <a:lstStyle/>
        <a:p>
          <a:endParaRPr lang="en-US"/>
        </a:p>
      </dgm:t>
    </dgm:pt>
    <dgm:pt modelId="{05D1F32A-2EC9-4DAC-8429-FA7C90A99795}" type="sibTrans" cxnId="{D64C4AFE-72D5-440E-BED8-933017F15129}">
      <dgm:prSet/>
      <dgm:spPr/>
      <dgm:t>
        <a:bodyPr/>
        <a:lstStyle/>
        <a:p>
          <a:endParaRPr lang="en-US"/>
        </a:p>
      </dgm:t>
    </dgm:pt>
    <dgm:pt modelId="{D5D691C7-DEF4-4CE4-8A68-D564D4F8AB6A}" type="pres">
      <dgm:prSet presAssocID="{6B17D756-7639-4031-8D9B-B1120CFDF256}" presName="linearFlow" presStyleCnt="0">
        <dgm:presLayoutVars>
          <dgm:dir/>
          <dgm:resizeHandles val="exact"/>
        </dgm:presLayoutVars>
      </dgm:prSet>
      <dgm:spPr/>
    </dgm:pt>
    <dgm:pt modelId="{6C47C901-F553-4DEA-81FA-62738DC19CE4}" type="pres">
      <dgm:prSet presAssocID="{10F84223-2743-46BB-9606-3F1B44927310}" presName="composite" presStyleCnt="0"/>
      <dgm:spPr/>
    </dgm:pt>
    <dgm:pt modelId="{B1DA41B0-EE3F-4C46-9000-AA5AB424122F}" type="pres">
      <dgm:prSet presAssocID="{10F84223-2743-46BB-9606-3F1B4492731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41C858-694B-4649-869D-9C53E280FF3D}" type="pres">
      <dgm:prSet presAssocID="{10F84223-2743-46BB-9606-3F1B44927310}" presName="txShp" presStyleLbl="node1" presStyleIdx="0" presStyleCnt="3">
        <dgm:presLayoutVars>
          <dgm:bulletEnabled val="1"/>
        </dgm:presLayoutVars>
      </dgm:prSet>
      <dgm:spPr/>
    </dgm:pt>
    <dgm:pt modelId="{7A90A805-48F0-433B-8A17-17FD7AE24645}" type="pres">
      <dgm:prSet presAssocID="{52E087A3-51FF-4431-A38E-7186EC0795B7}" presName="spacing" presStyleCnt="0"/>
      <dgm:spPr/>
    </dgm:pt>
    <dgm:pt modelId="{BF171FD6-A668-49A4-B62A-AE624A9BA256}" type="pres">
      <dgm:prSet presAssocID="{1B2B4433-2E93-4246-905A-FC2A9B2BE2E4}" presName="composite" presStyleCnt="0"/>
      <dgm:spPr/>
    </dgm:pt>
    <dgm:pt modelId="{8CF7B1AE-B881-4076-AFE3-6A6A042AC7E7}" type="pres">
      <dgm:prSet presAssocID="{1B2B4433-2E93-4246-905A-FC2A9B2BE2E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B2AF217-072A-45DA-B296-F918AD8FA66A}" type="pres">
      <dgm:prSet presAssocID="{1B2B4433-2E93-4246-905A-FC2A9B2BE2E4}" presName="txShp" presStyleLbl="node1" presStyleIdx="1" presStyleCnt="3">
        <dgm:presLayoutVars>
          <dgm:bulletEnabled val="1"/>
        </dgm:presLayoutVars>
      </dgm:prSet>
      <dgm:spPr/>
    </dgm:pt>
    <dgm:pt modelId="{7FE02F37-799C-4EC3-9D26-19CFFBC35E6E}" type="pres">
      <dgm:prSet presAssocID="{13A8A3D3-2DA9-4B84-987C-ABF47DE2F411}" presName="spacing" presStyleCnt="0"/>
      <dgm:spPr/>
    </dgm:pt>
    <dgm:pt modelId="{C7DA4C31-855E-44C2-92A4-6CBB6E39B253}" type="pres">
      <dgm:prSet presAssocID="{0E047173-0325-45FE-8429-BDA3C25A4588}" presName="composite" presStyleCnt="0"/>
      <dgm:spPr/>
    </dgm:pt>
    <dgm:pt modelId="{8D80B764-5800-418C-80ED-72CE3FCEE1ED}" type="pres">
      <dgm:prSet presAssocID="{0E047173-0325-45FE-8429-BDA3C25A458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227467E-757A-4933-B438-3D4DDF606AA8}" type="pres">
      <dgm:prSet presAssocID="{0E047173-0325-45FE-8429-BDA3C25A4588}" presName="txShp" presStyleLbl="node1" presStyleIdx="2" presStyleCnt="3">
        <dgm:presLayoutVars>
          <dgm:bulletEnabled val="1"/>
        </dgm:presLayoutVars>
      </dgm:prSet>
      <dgm:spPr/>
    </dgm:pt>
  </dgm:ptLst>
  <dgm:cxnLst>
    <dgm:cxn modelId="{E5DB7E17-6E5A-4F63-B7F0-FE501E9B5112}" srcId="{6B17D756-7639-4031-8D9B-B1120CFDF256}" destId="{10F84223-2743-46BB-9606-3F1B44927310}" srcOrd="0" destOrd="0" parTransId="{A7FCD472-EF0F-49EC-8CD5-0F6801397C03}" sibTransId="{52E087A3-51FF-4431-A38E-7186EC0795B7}"/>
    <dgm:cxn modelId="{A85E6818-8BF4-4C44-955D-433B31185641}" type="presOf" srcId="{6B17D756-7639-4031-8D9B-B1120CFDF256}" destId="{D5D691C7-DEF4-4CE4-8A68-D564D4F8AB6A}" srcOrd="0" destOrd="0" presId="urn:microsoft.com/office/officeart/2005/8/layout/vList3"/>
    <dgm:cxn modelId="{BEB91C95-CFDA-4280-A2A9-14B4CB824670}" type="presOf" srcId="{10F84223-2743-46BB-9606-3F1B44927310}" destId="{F641C858-694B-4649-869D-9C53E280FF3D}" srcOrd="0" destOrd="0" presId="urn:microsoft.com/office/officeart/2005/8/layout/vList3"/>
    <dgm:cxn modelId="{60505DB8-0484-4512-881B-FCBD4BBB2BB9}" type="presOf" srcId="{0E047173-0325-45FE-8429-BDA3C25A4588}" destId="{C227467E-757A-4933-B438-3D4DDF606AA8}" srcOrd="0" destOrd="0" presId="urn:microsoft.com/office/officeart/2005/8/layout/vList3"/>
    <dgm:cxn modelId="{AA7032CE-D547-41D6-BDD3-EE877D340809}" type="presOf" srcId="{1B2B4433-2E93-4246-905A-FC2A9B2BE2E4}" destId="{EB2AF217-072A-45DA-B296-F918AD8FA66A}" srcOrd="0" destOrd="0" presId="urn:microsoft.com/office/officeart/2005/8/layout/vList3"/>
    <dgm:cxn modelId="{A5DDA2D8-93EE-40B0-AEEC-CBE6A5745B3A}" srcId="{6B17D756-7639-4031-8D9B-B1120CFDF256}" destId="{1B2B4433-2E93-4246-905A-FC2A9B2BE2E4}" srcOrd="1" destOrd="0" parTransId="{DCC97218-455E-4077-B0A4-94FE55B54A99}" sibTransId="{13A8A3D3-2DA9-4B84-987C-ABF47DE2F411}"/>
    <dgm:cxn modelId="{D64C4AFE-72D5-440E-BED8-933017F15129}" srcId="{6B17D756-7639-4031-8D9B-B1120CFDF256}" destId="{0E047173-0325-45FE-8429-BDA3C25A4588}" srcOrd="2" destOrd="0" parTransId="{D5BD7956-EA44-4A49-9021-5D7DB3F7B5E4}" sibTransId="{05D1F32A-2EC9-4DAC-8429-FA7C90A99795}"/>
    <dgm:cxn modelId="{D60EBEBE-2AA1-4C7E-8BCD-F583C2CBFD4D}" type="presParOf" srcId="{D5D691C7-DEF4-4CE4-8A68-D564D4F8AB6A}" destId="{6C47C901-F553-4DEA-81FA-62738DC19CE4}" srcOrd="0" destOrd="0" presId="urn:microsoft.com/office/officeart/2005/8/layout/vList3"/>
    <dgm:cxn modelId="{DBEEFB68-4E6F-46F6-98A8-50050E65AC8C}" type="presParOf" srcId="{6C47C901-F553-4DEA-81FA-62738DC19CE4}" destId="{B1DA41B0-EE3F-4C46-9000-AA5AB424122F}" srcOrd="0" destOrd="0" presId="urn:microsoft.com/office/officeart/2005/8/layout/vList3"/>
    <dgm:cxn modelId="{D9A84146-2678-4976-BA73-4F5763497D50}" type="presParOf" srcId="{6C47C901-F553-4DEA-81FA-62738DC19CE4}" destId="{F641C858-694B-4649-869D-9C53E280FF3D}" srcOrd="1" destOrd="0" presId="urn:microsoft.com/office/officeart/2005/8/layout/vList3"/>
    <dgm:cxn modelId="{6BB6FE68-D9C0-4885-8AA1-20BA267FD760}" type="presParOf" srcId="{D5D691C7-DEF4-4CE4-8A68-D564D4F8AB6A}" destId="{7A90A805-48F0-433B-8A17-17FD7AE24645}" srcOrd="1" destOrd="0" presId="urn:microsoft.com/office/officeart/2005/8/layout/vList3"/>
    <dgm:cxn modelId="{6BCA0624-0FF6-474E-90AA-1383ECD4280B}" type="presParOf" srcId="{D5D691C7-DEF4-4CE4-8A68-D564D4F8AB6A}" destId="{BF171FD6-A668-49A4-B62A-AE624A9BA256}" srcOrd="2" destOrd="0" presId="urn:microsoft.com/office/officeart/2005/8/layout/vList3"/>
    <dgm:cxn modelId="{D30BBD1F-8B1B-4F67-9C0B-95A40D11C9E4}" type="presParOf" srcId="{BF171FD6-A668-49A4-B62A-AE624A9BA256}" destId="{8CF7B1AE-B881-4076-AFE3-6A6A042AC7E7}" srcOrd="0" destOrd="0" presId="urn:microsoft.com/office/officeart/2005/8/layout/vList3"/>
    <dgm:cxn modelId="{0CA53FF8-92A9-488A-9304-2F28B5348E08}" type="presParOf" srcId="{BF171FD6-A668-49A4-B62A-AE624A9BA256}" destId="{EB2AF217-072A-45DA-B296-F918AD8FA66A}" srcOrd="1" destOrd="0" presId="urn:microsoft.com/office/officeart/2005/8/layout/vList3"/>
    <dgm:cxn modelId="{0F1E7B74-1B00-41D7-8681-9529787CA135}" type="presParOf" srcId="{D5D691C7-DEF4-4CE4-8A68-D564D4F8AB6A}" destId="{7FE02F37-799C-4EC3-9D26-19CFFBC35E6E}" srcOrd="3" destOrd="0" presId="urn:microsoft.com/office/officeart/2005/8/layout/vList3"/>
    <dgm:cxn modelId="{D0E8094D-B8B2-4505-B0F5-22E33AD3936C}" type="presParOf" srcId="{D5D691C7-DEF4-4CE4-8A68-D564D4F8AB6A}" destId="{C7DA4C31-855E-44C2-92A4-6CBB6E39B253}" srcOrd="4" destOrd="0" presId="urn:microsoft.com/office/officeart/2005/8/layout/vList3"/>
    <dgm:cxn modelId="{4292A8F9-A94A-48B0-A73B-6FD5EDB7F80D}" type="presParOf" srcId="{C7DA4C31-855E-44C2-92A4-6CBB6E39B253}" destId="{8D80B764-5800-418C-80ED-72CE3FCEE1ED}" srcOrd="0" destOrd="0" presId="urn:microsoft.com/office/officeart/2005/8/layout/vList3"/>
    <dgm:cxn modelId="{D5D570A3-BB83-46EB-BBC3-20731C61E1BB}" type="presParOf" srcId="{C7DA4C31-855E-44C2-92A4-6CBB6E39B253}" destId="{C227467E-757A-4933-B438-3D4DDF606A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D96A3-83BE-43B1-A6B4-07B0AE1C893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30D8C91-5DD2-4540-B154-A647C187465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Informasi</a:t>
          </a:r>
          <a:endParaRPr lang="en-US" dirty="0"/>
        </a:p>
      </dgm:t>
    </dgm:pt>
    <dgm:pt modelId="{0A722D71-16A7-4704-8D0D-64C0DE760B93}" type="parTrans" cxnId="{EE0D75A1-1F1A-4D34-BBB1-259AEAB09978}">
      <dgm:prSet/>
      <dgm:spPr/>
      <dgm:t>
        <a:bodyPr/>
        <a:lstStyle/>
        <a:p>
          <a:endParaRPr lang="en-US"/>
        </a:p>
      </dgm:t>
    </dgm:pt>
    <dgm:pt modelId="{F9AE0D82-3C34-4BDE-9FB9-73DBDA1C3313}" type="sibTrans" cxnId="{EE0D75A1-1F1A-4D34-BBB1-259AEAB09978}">
      <dgm:prSet/>
      <dgm:spPr/>
      <dgm:t>
        <a:bodyPr/>
        <a:lstStyle/>
        <a:p>
          <a:endParaRPr lang="en-US"/>
        </a:p>
      </dgm:t>
    </dgm:pt>
    <dgm:pt modelId="{A2E6EAFB-F043-4230-90BE-CE832DF007B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Metode</a:t>
          </a:r>
          <a:endParaRPr lang="en-US" dirty="0"/>
        </a:p>
      </dgm:t>
    </dgm:pt>
    <dgm:pt modelId="{4E8AD2C5-247B-445D-A01A-BB20F61244DF}" type="parTrans" cxnId="{080458BB-0CBE-4525-B432-02EEDF3EB8DD}">
      <dgm:prSet/>
      <dgm:spPr/>
      <dgm:t>
        <a:bodyPr/>
        <a:lstStyle/>
        <a:p>
          <a:endParaRPr lang="en-US"/>
        </a:p>
      </dgm:t>
    </dgm:pt>
    <dgm:pt modelId="{2A1B04F0-3CC0-4AC4-B96F-E878A393B7F2}" type="sibTrans" cxnId="{080458BB-0CBE-4525-B432-02EEDF3EB8DD}">
      <dgm:prSet/>
      <dgm:spPr/>
      <dgm:t>
        <a:bodyPr/>
        <a:lstStyle/>
        <a:p>
          <a:endParaRPr lang="en-US"/>
        </a:p>
      </dgm:t>
    </dgm:pt>
    <dgm:pt modelId="{41C6227F-336C-417F-A987-F459133BC41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Tentukan</a:t>
          </a:r>
          <a:r>
            <a:rPr lang="en-US" dirty="0"/>
            <a:t> </a:t>
          </a:r>
          <a:r>
            <a:rPr lang="en-US" dirty="0" err="1"/>
            <a:t>konten</a:t>
          </a:r>
          <a:r>
            <a:rPr lang="en-US" dirty="0"/>
            <a:t> </a:t>
          </a:r>
          <a:r>
            <a:rPr lang="en-US" dirty="0" err="1"/>
            <a:t>pertanyaan</a:t>
          </a:r>
          <a:endParaRPr lang="en-US" dirty="0"/>
        </a:p>
      </dgm:t>
    </dgm:pt>
    <dgm:pt modelId="{0C56A275-EA97-49E3-AAC0-C14D10F4D5DC}" type="parTrans" cxnId="{185D51DD-A32D-4017-BD97-E773A70DD1AF}">
      <dgm:prSet/>
      <dgm:spPr/>
      <dgm:t>
        <a:bodyPr/>
        <a:lstStyle/>
        <a:p>
          <a:endParaRPr lang="en-US"/>
        </a:p>
      </dgm:t>
    </dgm:pt>
    <dgm:pt modelId="{F85413F5-184F-4985-A807-FA3289728ED7}" type="sibTrans" cxnId="{185D51DD-A32D-4017-BD97-E773A70DD1AF}">
      <dgm:prSet/>
      <dgm:spPr/>
      <dgm:t>
        <a:bodyPr/>
        <a:lstStyle/>
        <a:p>
          <a:endParaRPr lang="en-US"/>
        </a:p>
      </dgm:t>
    </dgm:pt>
    <dgm:pt modelId="{5421F8A1-4501-4D5E-835C-E1857385A36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Pastikan</a:t>
          </a:r>
          <a:r>
            <a:rPr lang="en-US" dirty="0"/>
            <a:t> </a:t>
          </a:r>
          <a:r>
            <a:rPr lang="en-US" dirty="0" err="1"/>
            <a:t>responden</a:t>
          </a:r>
          <a:r>
            <a:rPr lang="en-US" dirty="0"/>
            <a:t>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menjawab</a:t>
          </a:r>
          <a:endParaRPr lang="en-US" dirty="0"/>
        </a:p>
      </dgm:t>
    </dgm:pt>
    <dgm:pt modelId="{8137AAED-9D7D-4918-B802-BBB0AA653DE0}" type="parTrans" cxnId="{3CE84E55-B5CF-47FE-8817-F3525860C9F0}">
      <dgm:prSet/>
      <dgm:spPr/>
      <dgm:t>
        <a:bodyPr/>
        <a:lstStyle/>
        <a:p>
          <a:endParaRPr lang="en-US"/>
        </a:p>
      </dgm:t>
    </dgm:pt>
    <dgm:pt modelId="{466B8828-E0B2-4510-AF2F-554AFBABF953}" type="sibTrans" cxnId="{3CE84E55-B5CF-47FE-8817-F3525860C9F0}">
      <dgm:prSet/>
      <dgm:spPr/>
      <dgm:t>
        <a:bodyPr/>
        <a:lstStyle/>
        <a:p>
          <a:endParaRPr lang="en-US"/>
        </a:p>
      </dgm:t>
    </dgm:pt>
    <dgm:pt modelId="{C3F7A249-391F-4CCA-8C20-C1B52D5D6492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Pertanyaan</a:t>
          </a:r>
          <a:endParaRPr lang="en-US" dirty="0"/>
        </a:p>
      </dgm:t>
    </dgm:pt>
    <dgm:pt modelId="{56B5DD35-826A-48CA-943C-127FD292A82E}" type="parTrans" cxnId="{93CCFB76-DDFB-4FCF-81CA-CAD731A23BF1}">
      <dgm:prSet/>
      <dgm:spPr/>
      <dgm:t>
        <a:bodyPr/>
        <a:lstStyle/>
        <a:p>
          <a:endParaRPr lang="en-US"/>
        </a:p>
      </dgm:t>
    </dgm:pt>
    <dgm:pt modelId="{F2DC47D1-89F6-4423-8B03-39AEF52C3A98}" type="sibTrans" cxnId="{93CCFB76-DDFB-4FCF-81CA-CAD731A23BF1}">
      <dgm:prSet/>
      <dgm:spPr/>
      <dgm:t>
        <a:bodyPr/>
        <a:lstStyle/>
        <a:p>
          <a:endParaRPr lang="en-US"/>
        </a:p>
      </dgm:t>
    </dgm:pt>
    <dgm:pt modelId="{D02355B3-D8EA-4005-A4CB-C5E51FE1AC5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Tentukan</a:t>
          </a:r>
          <a:r>
            <a:rPr lang="en-US" dirty="0"/>
            <a:t> </a:t>
          </a:r>
          <a:r>
            <a:rPr lang="en-US" dirty="0" err="1"/>
            <a:t>pemilihan</a:t>
          </a:r>
          <a:r>
            <a:rPr lang="en-US" dirty="0"/>
            <a:t> kata </a:t>
          </a:r>
          <a:r>
            <a:rPr lang="en-US" dirty="0" err="1"/>
            <a:t>bentuk</a:t>
          </a:r>
          <a:endParaRPr lang="en-US" dirty="0"/>
        </a:p>
      </dgm:t>
    </dgm:pt>
    <dgm:pt modelId="{50A840AC-5D27-493D-A068-9FFBABF7F9B0}" type="parTrans" cxnId="{8F1BB918-8339-43FE-BA60-BE6A44CD05D6}">
      <dgm:prSet/>
      <dgm:spPr/>
      <dgm:t>
        <a:bodyPr/>
        <a:lstStyle/>
        <a:p>
          <a:endParaRPr lang="en-US"/>
        </a:p>
      </dgm:t>
    </dgm:pt>
    <dgm:pt modelId="{B1D400BF-8450-4A75-AD6B-6F729FC93B13}" type="sibTrans" cxnId="{8F1BB918-8339-43FE-BA60-BE6A44CD05D6}">
      <dgm:prSet/>
      <dgm:spPr/>
      <dgm:t>
        <a:bodyPr/>
        <a:lstStyle/>
        <a:p>
          <a:endParaRPr lang="en-US"/>
        </a:p>
      </dgm:t>
    </dgm:pt>
    <dgm:pt modelId="{4FF44244-294D-4F77-B8A9-DE9F1942625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Susun</a:t>
          </a:r>
          <a:r>
            <a:rPr lang="en-US" dirty="0"/>
            <a:t> </a:t>
          </a:r>
          <a:r>
            <a:rPr lang="en-US" dirty="0" err="1"/>
            <a:t>urutan</a:t>
          </a:r>
          <a:r>
            <a:rPr lang="en-US" dirty="0"/>
            <a:t> </a:t>
          </a:r>
          <a:r>
            <a:rPr lang="en-US" dirty="0" err="1"/>
            <a:t>pertanyaan</a:t>
          </a:r>
          <a:endParaRPr lang="en-US" dirty="0"/>
        </a:p>
      </dgm:t>
    </dgm:pt>
    <dgm:pt modelId="{7D696FC7-D795-4DF8-86B7-D459812DBBD2}" type="parTrans" cxnId="{75A5C3E1-98CD-461A-8E2D-0D037CA7C946}">
      <dgm:prSet/>
      <dgm:spPr/>
      <dgm:t>
        <a:bodyPr/>
        <a:lstStyle/>
        <a:p>
          <a:endParaRPr lang="en-US"/>
        </a:p>
      </dgm:t>
    </dgm:pt>
    <dgm:pt modelId="{B7598AF4-0D09-4222-99F0-B99752E83291}" type="sibTrans" cxnId="{75A5C3E1-98CD-461A-8E2D-0D037CA7C946}">
      <dgm:prSet/>
      <dgm:spPr/>
      <dgm:t>
        <a:bodyPr/>
        <a:lstStyle/>
        <a:p>
          <a:endParaRPr lang="en-US"/>
        </a:p>
      </dgm:t>
    </dgm:pt>
    <dgm:pt modelId="{C808D46E-EF82-4D92-91EE-DFCDFA2C5C30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Tentukan</a:t>
          </a:r>
          <a:r>
            <a:rPr lang="en-US" dirty="0"/>
            <a:t> layout</a:t>
          </a:r>
        </a:p>
      </dgm:t>
    </dgm:pt>
    <dgm:pt modelId="{289F633C-50F8-4053-AB1D-44078D5CEDE7}" type="parTrans" cxnId="{D9047D3E-C706-43AC-AE97-D8047A050061}">
      <dgm:prSet/>
      <dgm:spPr/>
      <dgm:t>
        <a:bodyPr/>
        <a:lstStyle/>
        <a:p>
          <a:endParaRPr lang="en-US"/>
        </a:p>
      </dgm:t>
    </dgm:pt>
    <dgm:pt modelId="{41C4894C-EB8B-482B-8677-D5FE9BBFBF5F}" type="sibTrans" cxnId="{D9047D3E-C706-43AC-AE97-D8047A050061}">
      <dgm:prSet/>
      <dgm:spPr/>
      <dgm:t>
        <a:bodyPr/>
        <a:lstStyle/>
        <a:p>
          <a:endParaRPr lang="en-US"/>
        </a:p>
      </dgm:t>
    </dgm:pt>
    <dgm:pt modelId="{6D82046A-F7F4-46FD-847E-4AE3178B721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Hasilkan</a:t>
          </a:r>
          <a:r>
            <a:rPr lang="en-US" dirty="0"/>
            <a:t> </a:t>
          </a:r>
          <a:r>
            <a:rPr lang="en-US" dirty="0" err="1"/>
            <a:t>kuisioner</a:t>
          </a:r>
          <a:endParaRPr lang="en-US" dirty="0"/>
        </a:p>
      </dgm:t>
    </dgm:pt>
    <dgm:pt modelId="{A0386EF9-A60B-498B-B6AB-FB1A7B645FEF}" type="parTrans" cxnId="{C880F874-451F-4840-98C2-79BBC9B38591}">
      <dgm:prSet/>
      <dgm:spPr/>
      <dgm:t>
        <a:bodyPr/>
        <a:lstStyle/>
        <a:p>
          <a:endParaRPr lang="en-US"/>
        </a:p>
      </dgm:t>
    </dgm:pt>
    <dgm:pt modelId="{B8CEECCC-C758-42D2-9F1E-ECA9421DB24A}" type="sibTrans" cxnId="{C880F874-451F-4840-98C2-79BBC9B38591}">
      <dgm:prSet/>
      <dgm:spPr/>
      <dgm:t>
        <a:bodyPr/>
        <a:lstStyle/>
        <a:p>
          <a:endParaRPr lang="en-US"/>
        </a:p>
      </dgm:t>
    </dgm:pt>
    <dgm:pt modelId="{04579DA2-BD37-4407-B475-30C327BE6F35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Eliminasi</a:t>
          </a:r>
          <a:r>
            <a:rPr lang="en-US" dirty="0"/>
            <a:t> </a:t>
          </a:r>
          <a:r>
            <a:rPr lang="en-US" dirty="0" err="1"/>
            <a:t>kesalahan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preetest</a:t>
          </a:r>
          <a:endParaRPr lang="en-US" dirty="0"/>
        </a:p>
      </dgm:t>
    </dgm:pt>
    <dgm:pt modelId="{592A0F84-6156-4645-94A5-3AFD7520B4A9}" type="parTrans" cxnId="{C6B916FF-4FCC-4FE0-8A85-DB3A1E887A46}">
      <dgm:prSet/>
      <dgm:spPr/>
      <dgm:t>
        <a:bodyPr/>
        <a:lstStyle/>
        <a:p>
          <a:endParaRPr lang="en-US"/>
        </a:p>
      </dgm:t>
    </dgm:pt>
    <dgm:pt modelId="{3821FBE7-5396-4C50-B089-D38F9F31D04F}" type="sibTrans" cxnId="{C6B916FF-4FCC-4FE0-8A85-DB3A1E887A46}">
      <dgm:prSet/>
      <dgm:spPr/>
      <dgm:t>
        <a:bodyPr/>
        <a:lstStyle/>
        <a:p>
          <a:endParaRPr lang="en-US"/>
        </a:p>
      </dgm:t>
    </dgm:pt>
    <dgm:pt modelId="{2AEC2394-36C1-4616-87BC-4C97785EB819}" type="pres">
      <dgm:prSet presAssocID="{336D96A3-83BE-43B1-A6B4-07B0AE1C8930}" presName="Name0" presStyleCnt="0">
        <dgm:presLayoutVars>
          <dgm:dir/>
          <dgm:resizeHandles val="exact"/>
        </dgm:presLayoutVars>
      </dgm:prSet>
      <dgm:spPr/>
    </dgm:pt>
    <dgm:pt modelId="{E3813FA2-B381-48E5-AF11-C4DCAEA533FE}" type="pres">
      <dgm:prSet presAssocID="{F30D8C91-5DD2-4540-B154-A647C187465F}" presName="node" presStyleLbl="node1" presStyleIdx="0" presStyleCnt="10">
        <dgm:presLayoutVars>
          <dgm:bulletEnabled val="1"/>
        </dgm:presLayoutVars>
      </dgm:prSet>
      <dgm:spPr/>
    </dgm:pt>
    <dgm:pt modelId="{765BF740-5DA7-48E1-BEDA-F8B540EB5DD6}" type="pres">
      <dgm:prSet presAssocID="{F9AE0D82-3C34-4BDE-9FB9-73DBDA1C3313}" presName="sibTrans" presStyleLbl="sibTrans2D1" presStyleIdx="0" presStyleCnt="9"/>
      <dgm:spPr/>
    </dgm:pt>
    <dgm:pt modelId="{371F9E82-4AFF-41CA-9879-DB166BDD65AA}" type="pres">
      <dgm:prSet presAssocID="{F9AE0D82-3C34-4BDE-9FB9-73DBDA1C3313}" presName="connectorText" presStyleLbl="sibTrans2D1" presStyleIdx="0" presStyleCnt="9"/>
      <dgm:spPr/>
    </dgm:pt>
    <dgm:pt modelId="{ABD2FD9B-F81B-4258-8123-8A87EF103AEC}" type="pres">
      <dgm:prSet presAssocID="{A2E6EAFB-F043-4230-90BE-CE832DF007B6}" presName="node" presStyleLbl="node1" presStyleIdx="1" presStyleCnt="10">
        <dgm:presLayoutVars>
          <dgm:bulletEnabled val="1"/>
        </dgm:presLayoutVars>
      </dgm:prSet>
      <dgm:spPr/>
    </dgm:pt>
    <dgm:pt modelId="{637FA8E5-0DE9-49DA-BDA9-EF91DA2A804C}" type="pres">
      <dgm:prSet presAssocID="{2A1B04F0-3CC0-4AC4-B96F-E878A393B7F2}" presName="sibTrans" presStyleLbl="sibTrans2D1" presStyleIdx="1" presStyleCnt="9"/>
      <dgm:spPr/>
    </dgm:pt>
    <dgm:pt modelId="{38998DDC-0571-4F8E-A851-F48551C5FD4A}" type="pres">
      <dgm:prSet presAssocID="{2A1B04F0-3CC0-4AC4-B96F-E878A393B7F2}" presName="connectorText" presStyleLbl="sibTrans2D1" presStyleIdx="1" presStyleCnt="9"/>
      <dgm:spPr/>
    </dgm:pt>
    <dgm:pt modelId="{C4E9C19F-8E6B-4155-9C9E-86BC941F95E5}" type="pres">
      <dgm:prSet presAssocID="{41C6227F-336C-417F-A987-F459133BC41F}" presName="node" presStyleLbl="node1" presStyleIdx="2" presStyleCnt="10">
        <dgm:presLayoutVars>
          <dgm:bulletEnabled val="1"/>
        </dgm:presLayoutVars>
      </dgm:prSet>
      <dgm:spPr/>
    </dgm:pt>
    <dgm:pt modelId="{03307021-BB3C-41B2-BA78-4041E27A6588}" type="pres">
      <dgm:prSet presAssocID="{F85413F5-184F-4985-A807-FA3289728ED7}" presName="sibTrans" presStyleLbl="sibTrans2D1" presStyleIdx="2" presStyleCnt="9"/>
      <dgm:spPr/>
    </dgm:pt>
    <dgm:pt modelId="{4B80FE11-12E2-4D9A-A4A2-2EC9112750B9}" type="pres">
      <dgm:prSet presAssocID="{F85413F5-184F-4985-A807-FA3289728ED7}" presName="connectorText" presStyleLbl="sibTrans2D1" presStyleIdx="2" presStyleCnt="9"/>
      <dgm:spPr/>
    </dgm:pt>
    <dgm:pt modelId="{582D375F-5B6E-4C17-9A19-72B5C38DDAA2}" type="pres">
      <dgm:prSet presAssocID="{5421F8A1-4501-4D5E-835C-E1857385A36D}" presName="node" presStyleLbl="node1" presStyleIdx="3" presStyleCnt="10">
        <dgm:presLayoutVars>
          <dgm:bulletEnabled val="1"/>
        </dgm:presLayoutVars>
      </dgm:prSet>
      <dgm:spPr/>
    </dgm:pt>
    <dgm:pt modelId="{1A6E7F48-35BB-4090-B4AC-1FC59FBE5A99}" type="pres">
      <dgm:prSet presAssocID="{466B8828-E0B2-4510-AF2F-554AFBABF953}" presName="sibTrans" presStyleLbl="sibTrans2D1" presStyleIdx="3" presStyleCnt="9"/>
      <dgm:spPr/>
    </dgm:pt>
    <dgm:pt modelId="{EF0EA16E-1CCC-4BA7-ADDE-02851B31D7F4}" type="pres">
      <dgm:prSet presAssocID="{466B8828-E0B2-4510-AF2F-554AFBABF953}" presName="connectorText" presStyleLbl="sibTrans2D1" presStyleIdx="3" presStyleCnt="9"/>
      <dgm:spPr/>
    </dgm:pt>
    <dgm:pt modelId="{5251B19D-71B5-4D67-BF23-C9F7ADE78A35}" type="pres">
      <dgm:prSet presAssocID="{C3F7A249-391F-4CCA-8C20-C1B52D5D6492}" presName="node" presStyleLbl="node1" presStyleIdx="4" presStyleCnt="10">
        <dgm:presLayoutVars>
          <dgm:bulletEnabled val="1"/>
        </dgm:presLayoutVars>
      </dgm:prSet>
      <dgm:spPr/>
    </dgm:pt>
    <dgm:pt modelId="{8474EE5C-3E4A-42EC-B9E0-2758F1294B1A}" type="pres">
      <dgm:prSet presAssocID="{F2DC47D1-89F6-4423-8B03-39AEF52C3A98}" presName="sibTrans" presStyleLbl="sibTrans2D1" presStyleIdx="4" presStyleCnt="9"/>
      <dgm:spPr/>
    </dgm:pt>
    <dgm:pt modelId="{7C3986AF-FA59-4A6A-A102-53A5B02B2C60}" type="pres">
      <dgm:prSet presAssocID="{F2DC47D1-89F6-4423-8B03-39AEF52C3A98}" presName="connectorText" presStyleLbl="sibTrans2D1" presStyleIdx="4" presStyleCnt="9"/>
      <dgm:spPr/>
    </dgm:pt>
    <dgm:pt modelId="{932D6407-2919-4459-83B7-0C7F10553BE4}" type="pres">
      <dgm:prSet presAssocID="{D02355B3-D8EA-4005-A4CB-C5E51FE1AC58}" presName="node" presStyleLbl="node1" presStyleIdx="5" presStyleCnt="10">
        <dgm:presLayoutVars>
          <dgm:bulletEnabled val="1"/>
        </dgm:presLayoutVars>
      </dgm:prSet>
      <dgm:spPr/>
    </dgm:pt>
    <dgm:pt modelId="{63A37EF6-8317-4E5A-89CB-B62914302B8E}" type="pres">
      <dgm:prSet presAssocID="{B1D400BF-8450-4A75-AD6B-6F729FC93B13}" presName="sibTrans" presStyleLbl="sibTrans2D1" presStyleIdx="5" presStyleCnt="9"/>
      <dgm:spPr/>
    </dgm:pt>
    <dgm:pt modelId="{1BBEDA41-BEC5-490A-AF70-EA676DDDF3EB}" type="pres">
      <dgm:prSet presAssocID="{B1D400BF-8450-4A75-AD6B-6F729FC93B13}" presName="connectorText" presStyleLbl="sibTrans2D1" presStyleIdx="5" presStyleCnt="9"/>
      <dgm:spPr/>
    </dgm:pt>
    <dgm:pt modelId="{A399D0CF-38E0-4E87-92B6-0067FF185DB0}" type="pres">
      <dgm:prSet presAssocID="{4FF44244-294D-4F77-B8A9-DE9F19426254}" presName="node" presStyleLbl="node1" presStyleIdx="6" presStyleCnt="10">
        <dgm:presLayoutVars>
          <dgm:bulletEnabled val="1"/>
        </dgm:presLayoutVars>
      </dgm:prSet>
      <dgm:spPr/>
    </dgm:pt>
    <dgm:pt modelId="{B1905D3A-0D2A-4385-A07C-6C789DA9553D}" type="pres">
      <dgm:prSet presAssocID="{B7598AF4-0D09-4222-99F0-B99752E83291}" presName="sibTrans" presStyleLbl="sibTrans2D1" presStyleIdx="6" presStyleCnt="9"/>
      <dgm:spPr/>
    </dgm:pt>
    <dgm:pt modelId="{1A5984AB-0805-43C6-B00E-6FFC9147F30A}" type="pres">
      <dgm:prSet presAssocID="{B7598AF4-0D09-4222-99F0-B99752E83291}" presName="connectorText" presStyleLbl="sibTrans2D1" presStyleIdx="6" presStyleCnt="9"/>
      <dgm:spPr/>
    </dgm:pt>
    <dgm:pt modelId="{5DD1C3D4-B7A3-439F-BEDA-7B69C682F550}" type="pres">
      <dgm:prSet presAssocID="{C808D46E-EF82-4D92-91EE-DFCDFA2C5C30}" presName="node" presStyleLbl="node1" presStyleIdx="7" presStyleCnt="10">
        <dgm:presLayoutVars>
          <dgm:bulletEnabled val="1"/>
        </dgm:presLayoutVars>
      </dgm:prSet>
      <dgm:spPr/>
    </dgm:pt>
    <dgm:pt modelId="{30987126-C356-473C-A055-01C91ECFBAEC}" type="pres">
      <dgm:prSet presAssocID="{41C4894C-EB8B-482B-8677-D5FE9BBFBF5F}" presName="sibTrans" presStyleLbl="sibTrans2D1" presStyleIdx="7" presStyleCnt="9"/>
      <dgm:spPr/>
    </dgm:pt>
    <dgm:pt modelId="{F7C30385-D1F4-4FAB-B5E7-C2B004552298}" type="pres">
      <dgm:prSet presAssocID="{41C4894C-EB8B-482B-8677-D5FE9BBFBF5F}" presName="connectorText" presStyleLbl="sibTrans2D1" presStyleIdx="7" presStyleCnt="9"/>
      <dgm:spPr/>
    </dgm:pt>
    <dgm:pt modelId="{B9FCE08C-343B-4AA3-9F41-29392F9FF5D0}" type="pres">
      <dgm:prSet presAssocID="{6D82046A-F7F4-46FD-847E-4AE3178B721D}" presName="node" presStyleLbl="node1" presStyleIdx="8" presStyleCnt="10">
        <dgm:presLayoutVars>
          <dgm:bulletEnabled val="1"/>
        </dgm:presLayoutVars>
      </dgm:prSet>
      <dgm:spPr/>
    </dgm:pt>
    <dgm:pt modelId="{CFACF41C-B3A7-4995-8217-2747CAEEB258}" type="pres">
      <dgm:prSet presAssocID="{B8CEECCC-C758-42D2-9F1E-ECA9421DB24A}" presName="sibTrans" presStyleLbl="sibTrans2D1" presStyleIdx="8" presStyleCnt="9"/>
      <dgm:spPr/>
    </dgm:pt>
    <dgm:pt modelId="{982E64BD-8B2C-4D3B-AF5A-4F0448722489}" type="pres">
      <dgm:prSet presAssocID="{B8CEECCC-C758-42D2-9F1E-ECA9421DB24A}" presName="connectorText" presStyleLbl="sibTrans2D1" presStyleIdx="8" presStyleCnt="9"/>
      <dgm:spPr/>
    </dgm:pt>
    <dgm:pt modelId="{2CEDDF2C-9318-412A-96C9-1BF1452F016E}" type="pres">
      <dgm:prSet presAssocID="{04579DA2-BD37-4407-B475-30C327BE6F35}" presName="node" presStyleLbl="node1" presStyleIdx="9" presStyleCnt="10">
        <dgm:presLayoutVars>
          <dgm:bulletEnabled val="1"/>
        </dgm:presLayoutVars>
      </dgm:prSet>
      <dgm:spPr/>
    </dgm:pt>
  </dgm:ptLst>
  <dgm:cxnLst>
    <dgm:cxn modelId="{A8D70C13-00C6-4D88-AC78-E520CA67E115}" type="presOf" srcId="{2A1B04F0-3CC0-4AC4-B96F-E878A393B7F2}" destId="{637FA8E5-0DE9-49DA-BDA9-EF91DA2A804C}" srcOrd="0" destOrd="0" presId="urn:microsoft.com/office/officeart/2005/8/layout/process1"/>
    <dgm:cxn modelId="{1CA16516-2A7B-40AD-8320-6EF9246D1A36}" type="presOf" srcId="{F9AE0D82-3C34-4BDE-9FB9-73DBDA1C3313}" destId="{765BF740-5DA7-48E1-BEDA-F8B540EB5DD6}" srcOrd="0" destOrd="0" presId="urn:microsoft.com/office/officeart/2005/8/layout/process1"/>
    <dgm:cxn modelId="{F1D94317-1211-4937-88BB-4977ABE07DAF}" type="presOf" srcId="{04579DA2-BD37-4407-B475-30C327BE6F35}" destId="{2CEDDF2C-9318-412A-96C9-1BF1452F016E}" srcOrd="0" destOrd="0" presId="urn:microsoft.com/office/officeart/2005/8/layout/process1"/>
    <dgm:cxn modelId="{8F1BB918-8339-43FE-BA60-BE6A44CD05D6}" srcId="{336D96A3-83BE-43B1-A6B4-07B0AE1C8930}" destId="{D02355B3-D8EA-4005-A4CB-C5E51FE1AC58}" srcOrd="5" destOrd="0" parTransId="{50A840AC-5D27-493D-A068-9FFBABF7F9B0}" sibTransId="{B1D400BF-8450-4A75-AD6B-6F729FC93B13}"/>
    <dgm:cxn modelId="{A243051B-576F-4FCE-83F9-59FB9266FC6F}" type="presOf" srcId="{A2E6EAFB-F043-4230-90BE-CE832DF007B6}" destId="{ABD2FD9B-F81B-4258-8123-8A87EF103AEC}" srcOrd="0" destOrd="0" presId="urn:microsoft.com/office/officeart/2005/8/layout/process1"/>
    <dgm:cxn modelId="{F8D45A29-97EF-4F83-8907-C216DD91D839}" type="presOf" srcId="{D02355B3-D8EA-4005-A4CB-C5E51FE1AC58}" destId="{932D6407-2919-4459-83B7-0C7F10553BE4}" srcOrd="0" destOrd="0" presId="urn:microsoft.com/office/officeart/2005/8/layout/process1"/>
    <dgm:cxn modelId="{94462A2E-4B9F-47B7-8E5F-D3A8B5165D0D}" type="presOf" srcId="{4FF44244-294D-4F77-B8A9-DE9F19426254}" destId="{A399D0CF-38E0-4E87-92B6-0067FF185DB0}" srcOrd="0" destOrd="0" presId="urn:microsoft.com/office/officeart/2005/8/layout/process1"/>
    <dgm:cxn modelId="{8928BB30-BED0-4E9C-B97E-2F5D9EA6D9CE}" type="presOf" srcId="{F85413F5-184F-4985-A807-FA3289728ED7}" destId="{4B80FE11-12E2-4D9A-A4A2-2EC9112750B9}" srcOrd="1" destOrd="0" presId="urn:microsoft.com/office/officeart/2005/8/layout/process1"/>
    <dgm:cxn modelId="{D9047D3E-C706-43AC-AE97-D8047A050061}" srcId="{336D96A3-83BE-43B1-A6B4-07B0AE1C8930}" destId="{C808D46E-EF82-4D92-91EE-DFCDFA2C5C30}" srcOrd="7" destOrd="0" parTransId="{289F633C-50F8-4053-AB1D-44078D5CEDE7}" sibTransId="{41C4894C-EB8B-482B-8677-D5FE9BBFBF5F}"/>
    <dgm:cxn modelId="{FAE34B69-0CC3-4185-B60A-6D1A2DB9E6CC}" type="presOf" srcId="{41C4894C-EB8B-482B-8677-D5FE9BBFBF5F}" destId="{F7C30385-D1F4-4FAB-B5E7-C2B004552298}" srcOrd="1" destOrd="0" presId="urn:microsoft.com/office/officeart/2005/8/layout/process1"/>
    <dgm:cxn modelId="{DB9F8D4A-6FCF-43A3-BAE8-0709BB29D951}" type="presOf" srcId="{B8CEECCC-C758-42D2-9F1E-ECA9421DB24A}" destId="{982E64BD-8B2C-4D3B-AF5A-4F0448722489}" srcOrd="1" destOrd="0" presId="urn:microsoft.com/office/officeart/2005/8/layout/process1"/>
    <dgm:cxn modelId="{AC09B34C-0465-45CF-9C32-F06E334CFC89}" type="presOf" srcId="{F2DC47D1-89F6-4423-8B03-39AEF52C3A98}" destId="{8474EE5C-3E4A-42EC-B9E0-2758F1294B1A}" srcOrd="0" destOrd="0" presId="urn:microsoft.com/office/officeart/2005/8/layout/process1"/>
    <dgm:cxn modelId="{56CF2273-A841-43DD-8B6A-FAB50B55736B}" type="presOf" srcId="{B8CEECCC-C758-42D2-9F1E-ECA9421DB24A}" destId="{CFACF41C-B3A7-4995-8217-2747CAEEB258}" srcOrd="0" destOrd="0" presId="urn:microsoft.com/office/officeart/2005/8/layout/process1"/>
    <dgm:cxn modelId="{766F2B74-BA6F-4934-90DD-8FD63D3D8318}" type="presOf" srcId="{466B8828-E0B2-4510-AF2F-554AFBABF953}" destId="{1A6E7F48-35BB-4090-B4AC-1FC59FBE5A99}" srcOrd="0" destOrd="0" presId="urn:microsoft.com/office/officeart/2005/8/layout/process1"/>
    <dgm:cxn modelId="{C880F874-451F-4840-98C2-79BBC9B38591}" srcId="{336D96A3-83BE-43B1-A6B4-07B0AE1C8930}" destId="{6D82046A-F7F4-46FD-847E-4AE3178B721D}" srcOrd="8" destOrd="0" parTransId="{A0386EF9-A60B-498B-B6AB-FB1A7B645FEF}" sibTransId="{B8CEECCC-C758-42D2-9F1E-ECA9421DB24A}"/>
    <dgm:cxn modelId="{3CE84E55-B5CF-47FE-8817-F3525860C9F0}" srcId="{336D96A3-83BE-43B1-A6B4-07B0AE1C8930}" destId="{5421F8A1-4501-4D5E-835C-E1857385A36D}" srcOrd="3" destOrd="0" parTransId="{8137AAED-9D7D-4918-B802-BBB0AA653DE0}" sibTransId="{466B8828-E0B2-4510-AF2F-554AFBABF953}"/>
    <dgm:cxn modelId="{93CCFB76-DDFB-4FCF-81CA-CAD731A23BF1}" srcId="{336D96A3-83BE-43B1-A6B4-07B0AE1C8930}" destId="{C3F7A249-391F-4CCA-8C20-C1B52D5D6492}" srcOrd="4" destOrd="0" parTransId="{56B5DD35-826A-48CA-943C-127FD292A82E}" sibTransId="{F2DC47D1-89F6-4423-8B03-39AEF52C3A98}"/>
    <dgm:cxn modelId="{ACCBD88E-D4A3-4B27-914F-B7FF05F0E2A5}" type="presOf" srcId="{41C6227F-336C-417F-A987-F459133BC41F}" destId="{C4E9C19F-8E6B-4155-9C9E-86BC941F95E5}" srcOrd="0" destOrd="0" presId="urn:microsoft.com/office/officeart/2005/8/layout/process1"/>
    <dgm:cxn modelId="{DD016790-B011-4E2A-B867-6C919E24F788}" type="presOf" srcId="{5421F8A1-4501-4D5E-835C-E1857385A36D}" destId="{582D375F-5B6E-4C17-9A19-72B5C38DDAA2}" srcOrd="0" destOrd="0" presId="urn:microsoft.com/office/officeart/2005/8/layout/process1"/>
    <dgm:cxn modelId="{38856197-73E8-4703-A95A-3812BFBFD8BD}" type="presOf" srcId="{B1D400BF-8450-4A75-AD6B-6F729FC93B13}" destId="{63A37EF6-8317-4E5A-89CB-B62914302B8E}" srcOrd="0" destOrd="0" presId="urn:microsoft.com/office/officeart/2005/8/layout/process1"/>
    <dgm:cxn modelId="{04A8DB9A-958F-4732-A399-DDDB20B9E8B6}" type="presOf" srcId="{F30D8C91-5DD2-4540-B154-A647C187465F}" destId="{E3813FA2-B381-48E5-AF11-C4DCAEA533FE}" srcOrd="0" destOrd="0" presId="urn:microsoft.com/office/officeart/2005/8/layout/process1"/>
    <dgm:cxn modelId="{F9C8269D-D910-42E3-BEAB-6D990393C5EB}" type="presOf" srcId="{F85413F5-184F-4985-A807-FA3289728ED7}" destId="{03307021-BB3C-41B2-BA78-4041E27A6588}" srcOrd="0" destOrd="0" presId="urn:microsoft.com/office/officeart/2005/8/layout/process1"/>
    <dgm:cxn modelId="{EE0D75A1-1F1A-4D34-BBB1-259AEAB09978}" srcId="{336D96A3-83BE-43B1-A6B4-07B0AE1C8930}" destId="{F30D8C91-5DD2-4540-B154-A647C187465F}" srcOrd="0" destOrd="0" parTransId="{0A722D71-16A7-4704-8D0D-64C0DE760B93}" sibTransId="{F9AE0D82-3C34-4BDE-9FB9-73DBDA1C3313}"/>
    <dgm:cxn modelId="{D0764EB1-5A00-4EA7-AD9B-FFECF38491E1}" type="presOf" srcId="{C808D46E-EF82-4D92-91EE-DFCDFA2C5C30}" destId="{5DD1C3D4-B7A3-439F-BEDA-7B69C682F550}" srcOrd="0" destOrd="0" presId="urn:microsoft.com/office/officeart/2005/8/layout/process1"/>
    <dgm:cxn modelId="{F3A556BB-F9CB-4E94-8777-0E6E67E4563F}" type="presOf" srcId="{B7598AF4-0D09-4222-99F0-B99752E83291}" destId="{B1905D3A-0D2A-4385-A07C-6C789DA9553D}" srcOrd="0" destOrd="0" presId="urn:microsoft.com/office/officeart/2005/8/layout/process1"/>
    <dgm:cxn modelId="{080458BB-0CBE-4525-B432-02EEDF3EB8DD}" srcId="{336D96A3-83BE-43B1-A6B4-07B0AE1C8930}" destId="{A2E6EAFB-F043-4230-90BE-CE832DF007B6}" srcOrd="1" destOrd="0" parTransId="{4E8AD2C5-247B-445D-A01A-BB20F61244DF}" sibTransId="{2A1B04F0-3CC0-4AC4-B96F-E878A393B7F2}"/>
    <dgm:cxn modelId="{B8CAC1CD-793A-4F7B-AA2F-EF5AD2289EA1}" type="presOf" srcId="{6D82046A-F7F4-46FD-847E-4AE3178B721D}" destId="{B9FCE08C-343B-4AA3-9F41-29392F9FF5D0}" srcOrd="0" destOrd="0" presId="urn:microsoft.com/office/officeart/2005/8/layout/process1"/>
    <dgm:cxn modelId="{FE6C8AD6-F650-4246-A5A2-1D955E43C543}" type="presOf" srcId="{336D96A3-83BE-43B1-A6B4-07B0AE1C8930}" destId="{2AEC2394-36C1-4616-87BC-4C97785EB819}" srcOrd="0" destOrd="0" presId="urn:microsoft.com/office/officeart/2005/8/layout/process1"/>
    <dgm:cxn modelId="{185D51DD-A32D-4017-BD97-E773A70DD1AF}" srcId="{336D96A3-83BE-43B1-A6B4-07B0AE1C8930}" destId="{41C6227F-336C-417F-A987-F459133BC41F}" srcOrd="2" destOrd="0" parTransId="{0C56A275-EA97-49E3-AAC0-C14D10F4D5DC}" sibTransId="{F85413F5-184F-4985-A807-FA3289728ED7}"/>
    <dgm:cxn modelId="{ADE448E1-7528-4CF8-B04C-DD50F3998918}" type="presOf" srcId="{2A1B04F0-3CC0-4AC4-B96F-E878A393B7F2}" destId="{38998DDC-0571-4F8E-A851-F48551C5FD4A}" srcOrd="1" destOrd="0" presId="urn:microsoft.com/office/officeart/2005/8/layout/process1"/>
    <dgm:cxn modelId="{75A5C3E1-98CD-461A-8E2D-0D037CA7C946}" srcId="{336D96A3-83BE-43B1-A6B4-07B0AE1C8930}" destId="{4FF44244-294D-4F77-B8A9-DE9F19426254}" srcOrd="6" destOrd="0" parTransId="{7D696FC7-D795-4DF8-86B7-D459812DBBD2}" sibTransId="{B7598AF4-0D09-4222-99F0-B99752E83291}"/>
    <dgm:cxn modelId="{A69D58E4-0745-4811-A261-DC8A91AD4E94}" type="presOf" srcId="{B7598AF4-0D09-4222-99F0-B99752E83291}" destId="{1A5984AB-0805-43C6-B00E-6FFC9147F30A}" srcOrd="1" destOrd="0" presId="urn:microsoft.com/office/officeart/2005/8/layout/process1"/>
    <dgm:cxn modelId="{B3F693E7-49BC-4535-A288-EE05632B1318}" type="presOf" srcId="{466B8828-E0B2-4510-AF2F-554AFBABF953}" destId="{EF0EA16E-1CCC-4BA7-ADDE-02851B31D7F4}" srcOrd="1" destOrd="0" presId="urn:microsoft.com/office/officeart/2005/8/layout/process1"/>
    <dgm:cxn modelId="{4B2642EA-71D6-44F6-A724-B2187E1E9096}" type="presOf" srcId="{B1D400BF-8450-4A75-AD6B-6F729FC93B13}" destId="{1BBEDA41-BEC5-490A-AF70-EA676DDDF3EB}" srcOrd="1" destOrd="0" presId="urn:microsoft.com/office/officeart/2005/8/layout/process1"/>
    <dgm:cxn modelId="{DAD6F2EC-F48B-41AD-844F-704356A6928F}" type="presOf" srcId="{F9AE0D82-3C34-4BDE-9FB9-73DBDA1C3313}" destId="{371F9E82-4AFF-41CA-9879-DB166BDD65AA}" srcOrd="1" destOrd="0" presId="urn:microsoft.com/office/officeart/2005/8/layout/process1"/>
    <dgm:cxn modelId="{7B129BEF-314F-4F41-A20E-92CF8D61FF7C}" type="presOf" srcId="{C3F7A249-391F-4CCA-8C20-C1B52D5D6492}" destId="{5251B19D-71B5-4D67-BF23-C9F7ADE78A35}" srcOrd="0" destOrd="0" presId="urn:microsoft.com/office/officeart/2005/8/layout/process1"/>
    <dgm:cxn modelId="{D089C9F4-25CB-4DF8-8A45-2CBD38EEC87A}" type="presOf" srcId="{41C4894C-EB8B-482B-8677-D5FE9BBFBF5F}" destId="{30987126-C356-473C-A055-01C91ECFBAEC}" srcOrd="0" destOrd="0" presId="urn:microsoft.com/office/officeart/2005/8/layout/process1"/>
    <dgm:cxn modelId="{849F59FA-1974-46AD-8B51-C14FA959188B}" type="presOf" srcId="{F2DC47D1-89F6-4423-8B03-39AEF52C3A98}" destId="{7C3986AF-FA59-4A6A-A102-53A5B02B2C60}" srcOrd="1" destOrd="0" presId="urn:microsoft.com/office/officeart/2005/8/layout/process1"/>
    <dgm:cxn modelId="{C6B916FF-4FCC-4FE0-8A85-DB3A1E887A46}" srcId="{336D96A3-83BE-43B1-A6B4-07B0AE1C8930}" destId="{04579DA2-BD37-4407-B475-30C327BE6F35}" srcOrd="9" destOrd="0" parTransId="{592A0F84-6156-4645-94A5-3AFD7520B4A9}" sibTransId="{3821FBE7-5396-4C50-B089-D38F9F31D04F}"/>
    <dgm:cxn modelId="{4A43E8D1-AA3E-40EA-9A15-A75473977B3F}" type="presParOf" srcId="{2AEC2394-36C1-4616-87BC-4C97785EB819}" destId="{E3813FA2-B381-48E5-AF11-C4DCAEA533FE}" srcOrd="0" destOrd="0" presId="urn:microsoft.com/office/officeart/2005/8/layout/process1"/>
    <dgm:cxn modelId="{7A9F93D8-AD78-4A50-B9C9-912AFE7CE00C}" type="presParOf" srcId="{2AEC2394-36C1-4616-87BC-4C97785EB819}" destId="{765BF740-5DA7-48E1-BEDA-F8B540EB5DD6}" srcOrd="1" destOrd="0" presId="urn:microsoft.com/office/officeart/2005/8/layout/process1"/>
    <dgm:cxn modelId="{D532FDF0-C6FC-4223-8FF9-D01C44A4A81B}" type="presParOf" srcId="{765BF740-5DA7-48E1-BEDA-F8B540EB5DD6}" destId="{371F9E82-4AFF-41CA-9879-DB166BDD65AA}" srcOrd="0" destOrd="0" presId="urn:microsoft.com/office/officeart/2005/8/layout/process1"/>
    <dgm:cxn modelId="{F27B2720-E652-4A33-BA1B-3FD14D8132DD}" type="presParOf" srcId="{2AEC2394-36C1-4616-87BC-4C97785EB819}" destId="{ABD2FD9B-F81B-4258-8123-8A87EF103AEC}" srcOrd="2" destOrd="0" presId="urn:microsoft.com/office/officeart/2005/8/layout/process1"/>
    <dgm:cxn modelId="{29D130E1-8BA8-4920-B291-5FB29E4F93DB}" type="presParOf" srcId="{2AEC2394-36C1-4616-87BC-4C97785EB819}" destId="{637FA8E5-0DE9-49DA-BDA9-EF91DA2A804C}" srcOrd="3" destOrd="0" presId="urn:microsoft.com/office/officeart/2005/8/layout/process1"/>
    <dgm:cxn modelId="{F8946277-9AA5-4E22-9F10-BD933CA26BF2}" type="presParOf" srcId="{637FA8E5-0DE9-49DA-BDA9-EF91DA2A804C}" destId="{38998DDC-0571-4F8E-A851-F48551C5FD4A}" srcOrd="0" destOrd="0" presId="urn:microsoft.com/office/officeart/2005/8/layout/process1"/>
    <dgm:cxn modelId="{55580FA2-11FA-4520-B9AB-7F96E70567BE}" type="presParOf" srcId="{2AEC2394-36C1-4616-87BC-4C97785EB819}" destId="{C4E9C19F-8E6B-4155-9C9E-86BC941F95E5}" srcOrd="4" destOrd="0" presId="urn:microsoft.com/office/officeart/2005/8/layout/process1"/>
    <dgm:cxn modelId="{5BD6359A-A190-409B-87A2-4081CD4433EE}" type="presParOf" srcId="{2AEC2394-36C1-4616-87BC-4C97785EB819}" destId="{03307021-BB3C-41B2-BA78-4041E27A6588}" srcOrd="5" destOrd="0" presId="urn:microsoft.com/office/officeart/2005/8/layout/process1"/>
    <dgm:cxn modelId="{E3217A6A-A75D-4E3C-B013-43DD0659B351}" type="presParOf" srcId="{03307021-BB3C-41B2-BA78-4041E27A6588}" destId="{4B80FE11-12E2-4D9A-A4A2-2EC9112750B9}" srcOrd="0" destOrd="0" presId="urn:microsoft.com/office/officeart/2005/8/layout/process1"/>
    <dgm:cxn modelId="{9A0ABAB5-A8FF-40D1-A780-B124D5666CC3}" type="presParOf" srcId="{2AEC2394-36C1-4616-87BC-4C97785EB819}" destId="{582D375F-5B6E-4C17-9A19-72B5C38DDAA2}" srcOrd="6" destOrd="0" presId="urn:microsoft.com/office/officeart/2005/8/layout/process1"/>
    <dgm:cxn modelId="{7BE0FFFB-0A7B-4F99-B9D5-1DE3883A4054}" type="presParOf" srcId="{2AEC2394-36C1-4616-87BC-4C97785EB819}" destId="{1A6E7F48-35BB-4090-B4AC-1FC59FBE5A99}" srcOrd="7" destOrd="0" presId="urn:microsoft.com/office/officeart/2005/8/layout/process1"/>
    <dgm:cxn modelId="{5CE1DA9F-784D-48BF-8061-89CEDD5439F7}" type="presParOf" srcId="{1A6E7F48-35BB-4090-B4AC-1FC59FBE5A99}" destId="{EF0EA16E-1CCC-4BA7-ADDE-02851B31D7F4}" srcOrd="0" destOrd="0" presId="urn:microsoft.com/office/officeart/2005/8/layout/process1"/>
    <dgm:cxn modelId="{6B83696E-6E08-400D-9252-74AFE1530681}" type="presParOf" srcId="{2AEC2394-36C1-4616-87BC-4C97785EB819}" destId="{5251B19D-71B5-4D67-BF23-C9F7ADE78A35}" srcOrd="8" destOrd="0" presId="urn:microsoft.com/office/officeart/2005/8/layout/process1"/>
    <dgm:cxn modelId="{72E16573-A5D1-4820-BAA0-5E970C1DE41F}" type="presParOf" srcId="{2AEC2394-36C1-4616-87BC-4C97785EB819}" destId="{8474EE5C-3E4A-42EC-B9E0-2758F1294B1A}" srcOrd="9" destOrd="0" presId="urn:microsoft.com/office/officeart/2005/8/layout/process1"/>
    <dgm:cxn modelId="{DF1B408F-D43A-4D13-AF1D-14519F1E7CB6}" type="presParOf" srcId="{8474EE5C-3E4A-42EC-B9E0-2758F1294B1A}" destId="{7C3986AF-FA59-4A6A-A102-53A5B02B2C60}" srcOrd="0" destOrd="0" presId="urn:microsoft.com/office/officeart/2005/8/layout/process1"/>
    <dgm:cxn modelId="{22B4BA65-CCA1-4C26-97A8-4A13FF4C9223}" type="presParOf" srcId="{2AEC2394-36C1-4616-87BC-4C97785EB819}" destId="{932D6407-2919-4459-83B7-0C7F10553BE4}" srcOrd="10" destOrd="0" presId="urn:microsoft.com/office/officeart/2005/8/layout/process1"/>
    <dgm:cxn modelId="{108D1DF5-A9CC-47F3-81A4-D3C892BCC0E6}" type="presParOf" srcId="{2AEC2394-36C1-4616-87BC-4C97785EB819}" destId="{63A37EF6-8317-4E5A-89CB-B62914302B8E}" srcOrd="11" destOrd="0" presId="urn:microsoft.com/office/officeart/2005/8/layout/process1"/>
    <dgm:cxn modelId="{134C81B0-E886-4955-AEF0-AD4BBC08D740}" type="presParOf" srcId="{63A37EF6-8317-4E5A-89CB-B62914302B8E}" destId="{1BBEDA41-BEC5-490A-AF70-EA676DDDF3EB}" srcOrd="0" destOrd="0" presId="urn:microsoft.com/office/officeart/2005/8/layout/process1"/>
    <dgm:cxn modelId="{2DD9F120-45BC-4156-BB2E-5DDC075DC6D3}" type="presParOf" srcId="{2AEC2394-36C1-4616-87BC-4C97785EB819}" destId="{A399D0CF-38E0-4E87-92B6-0067FF185DB0}" srcOrd="12" destOrd="0" presId="urn:microsoft.com/office/officeart/2005/8/layout/process1"/>
    <dgm:cxn modelId="{1EBA6BA5-25A1-4D59-8D92-ADC875DDC358}" type="presParOf" srcId="{2AEC2394-36C1-4616-87BC-4C97785EB819}" destId="{B1905D3A-0D2A-4385-A07C-6C789DA9553D}" srcOrd="13" destOrd="0" presId="urn:microsoft.com/office/officeart/2005/8/layout/process1"/>
    <dgm:cxn modelId="{3C3B9CE4-3C1E-4A36-87CD-4D9F00B468C1}" type="presParOf" srcId="{B1905D3A-0D2A-4385-A07C-6C789DA9553D}" destId="{1A5984AB-0805-43C6-B00E-6FFC9147F30A}" srcOrd="0" destOrd="0" presId="urn:microsoft.com/office/officeart/2005/8/layout/process1"/>
    <dgm:cxn modelId="{46ADE5EE-A9EC-4BAE-B761-B95C700B25B7}" type="presParOf" srcId="{2AEC2394-36C1-4616-87BC-4C97785EB819}" destId="{5DD1C3D4-B7A3-439F-BEDA-7B69C682F550}" srcOrd="14" destOrd="0" presId="urn:microsoft.com/office/officeart/2005/8/layout/process1"/>
    <dgm:cxn modelId="{9DCC0244-CDB8-4F82-86E6-DE0B39A28031}" type="presParOf" srcId="{2AEC2394-36C1-4616-87BC-4C97785EB819}" destId="{30987126-C356-473C-A055-01C91ECFBAEC}" srcOrd="15" destOrd="0" presId="urn:microsoft.com/office/officeart/2005/8/layout/process1"/>
    <dgm:cxn modelId="{6947A64F-24E7-4E5E-9D51-72CC4FB07CE8}" type="presParOf" srcId="{30987126-C356-473C-A055-01C91ECFBAEC}" destId="{F7C30385-D1F4-4FAB-B5E7-C2B004552298}" srcOrd="0" destOrd="0" presId="urn:microsoft.com/office/officeart/2005/8/layout/process1"/>
    <dgm:cxn modelId="{E3A43669-EB92-45EF-96D4-4B3BEECF5EB6}" type="presParOf" srcId="{2AEC2394-36C1-4616-87BC-4C97785EB819}" destId="{B9FCE08C-343B-4AA3-9F41-29392F9FF5D0}" srcOrd="16" destOrd="0" presId="urn:microsoft.com/office/officeart/2005/8/layout/process1"/>
    <dgm:cxn modelId="{17D90DDF-889B-448C-B27F-152728D5B112}" type="presParOf" srcId="{2AEC2394-36C1-4616-87BC-4C97785EB819}" destId="{CFACF41C-B3A7-4995-8217-2747CAEEB258}" srcOrd="17" destOrd="0" presId="urn:microsoft.com/office/officeart/2005/8/layout/process1"/>
    <dgm:cxn modelId="{063771B7-C7F5-440B-89E8-83413F8469A2}" type="presParOf" srcId="{CFACF41C-B3A7-4995-8217-2747CAEEB258}" destId="{982E64BD-8B2C-4D3B-AF5A-4F0448722489}" srcOrd="0" destOrd="0" presId="urn:microsoft.com/office/officeart/2005/8/layout/process1"/>
    <dgm:cxn modelId="{3293D1D6-B0BA-454B-9E4E-3219109DB02D}" type="presParOf" srcId="{2AEC2394-36C1-4616-87BC-4C97785EB819}" destId="{2CEDDF2C-9318-412A-96C9-1BF1452F016E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1C858-694B-4649-869D-9C53E280FF3D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Evaluating</a:t>
          </a:r>
        </a:p>
      </dsp:txBody>
      <dsp:txXfrm rot="10800000">
        <a:off x="2113954" y="2526"/>
        <a:ext cx="5028863" cy="1505029"/>
      </dsp:txXfrm>
    </dsp:sp>
    <dsp:sp modelId="{B1DA41B0-EE3F-4C46-9000-AA5AB424122F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AF217-072A-45DA-B296-F918AD8FA66A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Understanding</a:t>
          </a:r>
        </a:p>
      </dsp:txBody>
      <dsp:txXfrm rot="10800000">
        <a:off x="2113954" y="1956818"/>
        <a:ext cx="5028863" cy="1505029"/>
      </dsp:txXfrm>
    </dsp:sp>
    <dsp:sp modelId="{8CF7B1AE-B881-4076-AFE3-6A6A042AC7E7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7467E-757A-4933-B438-3D4DDF606AA8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Predicting</a:t>
          </a:r>
        </a:p>
      </dsp:txBody>
      <dsp:txXfrm rot="10800000">
        <a:off x="2113954" y="3911110"/>
        <a:ext cx="5028863" cy="1505029"/>
      </dsp:txXfrm>
    </dsp:sp>
    <dsp:sp modelId="{8D80B764-5800-418C-80ED-72CE3FCEE1ED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13FA2-B381-48E5-AF11-C4DCAEA533FE}">
      <dsp:nvSpPr>
        <dsp:cNvPr id="0" name=""/>
        <dsp:cNvSpPr/>
      </dsp:nvSpPr>
      <dsp:spPr>
        <a:xfrm>
          <a:off x="3337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Kebutuhan</a:t>
          </a:r>
          <a:r>
            <a:rPr lang="en-US" sz="1100" kern="1200" dirty="0"/>
            <a:t> </a:t>
          </a:r>
          <a:r>
            <a:rPr lang="en-US" sz="1100" kern="1200" dirty="0" err="1"/>
            <a:t>Informasi</a:t>
          </a:r>
          <a:endParaRPr lang="en-US" sz="1100" kern="1200" dirty="0"/>
        </a:p>
      </dsp:txBody>
      <dsp:txXfrm>
        <a:off x="25636" y="2350952"/>
        <a:ext cx="792635" cy="716761"/>
      </dsp:txXfrm>
    </dsp:sp>
    <dsp:sp modelId="{765BF740-5DA7-48E1-BEDA-F8B540EB5DD6}">
      <dsp:nvSpPr>
        <dsp:cNvPr id="0" name=""/>
        <dsp:cNvSpPr/>
      </dsp:nvSpPr>
      <dsp:spPr>
        <a:xfrm>
          <a:off x="924294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24294" y="2647043"/>
        <a:ext cx="124245" cy="124579"/>
      </dsp:txXfrm>
    </dsp:sp>
    <dsp:sp modelId="{ABD2FD9B-F81B-4258-8123-8A87EF103AEC}">
      <dsp:nvSpPr>
        <dsp:cNvPr id="0" name=""/>
        <dsp:cNvSpPr/>
      </dsp:nvSpPr>
      <dsp:spPr>
        <a:xfrm>
          <a:off x="1175465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Metode</a:t>
          </a:r>
          <a:endParaRPr lang="en-US" sz="1100" kern="1200" dirty="0"/>
        </a:p>
      </dsp:txBody>
      <dsp:txXfrm>
        <a:off x="1197764" y="2350952"/>
        <a:ext cx="792635" cy="716761"/>
      </dsp:txXfrm>
    </dsp:sp>
    <dsp:sp modelId="{637FA8E5-0DE9-49DA-BDA9-EF91DA2A804C}">
      <dsp:nvSpPr>
        <dsp:cNvPr id="0" name=""/>
        <dsp:cNvSpPr/>
      </dsp:nvSpPr>
      <dsp:spPr>
        <a:xfrm>
          <a:off x="2096422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96422" y="2647043"/>
        <a:ext cx="124245" cy="124579"/>
      </dsp:txXfrm>
    </dsp:sp>
    <dsp:sp modelId="{C4E9C19F-8E6B-4155-9C9E-86BC941F95E5}">
      <dsp:nvSpPr>
        <dsp:cNvPr id="0" name=""/>
        <dsp:cNvSpPr/>
      </dsp:nvSpPr>
      <dsp:spPr>
        <a:xfrm>
          <a:off x="2347592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Tentukan</a:t>
          </a:r>
          <a:r>
            <a:rPr lang="en-US" sz="1100" kern="1200" dirty="0"/>
            <a:t> </a:t>
          </a:r>
          <a:r>
            <a:rPr lang="en-US" sz="1100" kern="1200" dirty="0" err="1"/>
            <a:t>konten</a:t>
          </a:r>
          <a:r>
            <a:rPr lang="en-US" sz="1100" kern="1200" dirty="0"/>
            <a:t> </a:t>
          </a:r>
          <a:r>
            <a:rPr lang="en-US" sz="1100" kern="1200" dirty="0" err="1"/>
            <a:t>pertanyaan</a:t>
          </a:r>
          <a:endParaRPr lang="en-US" sz="1100" kern="1200" dirty="0"/>
        </a:p>
      </dsp:txBody>
      <dsp:txXfrm>
        <a:off x="2369891" y="2350952"/>
        <a:ext cx="792635" cy="716761"/>
      </dsp:txXfrm>
    </dsp:sp>
    <dsp:sp modelId="{03307021-BB3C-41B2-BA78-4041E27A6588}">
      <dsp:nvSpPr>
        <dsp:cNvPr id="0" name=""/>
        <dsp:cNvSpPr/>
      </dsp:nvSpPr>
      <dsp:spPr>
        <a:xfrm>
          <a:off x="3268549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268549" y="2647043"/>
        <a:ext cx="124245" cy="124579"/>
      </dsp:txXfrm>
    </dsp:sp>
    <dsp:sp modelId="{582D375F-5B6E-4C17-9A19-72B5C38DDAA2}">
      <dsp:nvSpPr>
        <dsp:cNvPr id="0" name=""/>
        <dsp:cNvSpPr/>
      </dsp:nvSpPr>
      <dsp:spPr>
        <a:xfrm>
          <a:off x="3519719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Pastikan</a:t>
          </a:r>
          <a:r>
            <a:rPr lang="en-US" sz="1100" kern="1200" dirty="0"/>
            <a:t> </a:t>
          </a:r>
          <a:r>
            <a:rPr lang="en-US" sz="1100" kern="1200" dirty="0" err="1"/>
            <a:t>responden</a:t>
          </a:r>
          <a:r>
            <a:rPr lang="en-US" sz="1100" kern="1200" dirty="0"/>
            <a:t> </a:t>
          </a:r>
          <a:r>
            <a:rPr lang="en-US" sz="1100" kern="1200" dirty="0" err="1"/>
            <a:t>mampu</a:t>
          </a:r>
          <a:r>
            <a:rPr lang="en-US" sz="1100" kern="1200" dirty="0"/>
            <a:t> </a:t>
          </a:r>
          <a:r>
            <a:rPr lang="en-US" sz="1100" kern="1200" dirty="0" err="1"/>
            <a:t>menjawab</a:t>
          </a:r>
          <a:endParaRPr lang="en-US" sz="1100" kern="1200" dirty="0"/>
        </a:p>
      </dsp:txBody>
      <dsp:txXfrm>
        <a:off x="3542018" y="2350952"/>
        <a:ext cx="792635" cy="716761"/>
      </dsp:txXfrm>
    </dsp:sp>
    <dsp:sp modelId="{1A6E7F48-35BB-4090-B4AC-1FC59FBE5A99}">
      <dsp:nvSpPr>
        <dsp:cNvPr id="0" name=""/>
        <dsp:cNvSpPr/>
      </dsp:nvSpPr>
      <dsp:spPr>
        <a:xfrm>
          <a:off x="4440676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440676" y="2647043"/>
        <a:ext cx="124245" cy="124579"/>
      </dsp:txXfrm>
    </dsp:sp>
    <dsp:sp modelId="{5251B19D-71B5-4D67-BF23-C9F7ADE78A35}">
      <dsp:nvSpPr>
        <dsp:cNvPr id="0" name=""/>
        <dsp:cNvSpPr/>
      </dsp:nvSpPr>
      <dsp:spPr>
        <a:xfrm>
          <a:off x="4691846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Bentuk</a:t>
          </a:r>
          <a:r>
            <a:rPr lang="en-US" sz="1100" kern="1200" dirty="0"/>
            <a:t> </a:t>
          </a:r>
          <a:r>
            <a:rPr lang="en-US" sz="1100" kern="1200" dirty="0" err="1"/>
            <a:t>Struktur</a:t>
          </a:r>
          <a:r>
            <a:rPr lang="en-US" sz="1100" kern="1200" dirty="0"/>
            <a:t> </a:t>
          </a:r>
          <a:r>
            <a:rPr lang="en-US" sz="1100" kern="1200" dirty="0" err="1"/>
            <a:t>Pertanyaan</a:t>
          </a:r>
          <a:endParaRPr lang="en-US" sz="1100" kern="1200" dirty="0"/>
        </a:p>
      </dsp:txBody>
      <dsp:txXfrm>
        <a:off x="4714145" y="2350952"/>
        <a:ext cx="792635" cy="716761"/>
      </dsp:txXfrm>
    </dsp:sp>
    <dsp:sp modelId="{8474EE5C-3E4A-42EC-B9E0-2758F1294B1A}">
      <dsp:nvSpPr>
        <dsp:cNvPr id="0" name=""/>
        <dsp:cNvSpPr/>
      </dsp:nvSpPr>
      <dsp:spPr>
        <a:xfrm>
          <a:off x="5612804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612804" y="2647043"/>
        <a:ext cx="124245" cy="124579"/>
      </dsp:txXfrm>
    </dsp:sp>
    <dsp:sp modelId="{932D6407-2919-4459-83B7-0C7F10553BE4}">
      <dsp:nvSpPr>
        <dsp:cNvPr id="0" name=""/>
        <dsp:cNvSpPr/>
      </dsp:nvSpPr>
      <dsp:spPr>
        <a:xfrm>
          <a:off x="5863974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Tentukan</a:t>
          </a:r>
          <a:r>
            <a:rPr lang="en-US" sz="1100" kern="1200" dirty="0"/>
            <a:t> </a:t>
          </a:r>
          <a:r>
            <a:rPr lang="en-US" sz="1100" kern="1200" dirty="0" err="1"/>
            <a:t>pemilihan</a:t>
          </a:r>
          <a:r>
            <a:rPr lang="en-US" sz="1100" kern="1200" dirty="0"/>
            <a:t> kata </a:t>
          </a:r>
          <a:r>
            <a:rPr lang="en-US" sz="1100" kern="1200" dirty="0" err="1"/>
            <a:t>bentuk</a:t>
          </a:r>
          <a:endParaRPr lang="en-US" sz="1100" kern="1200" dirty="0"/>
        </a:p>
      </dsp:txBody>
      <dsp:txXfrm>
        <a:off x="5886273" y="2350952"/>
        <a:ext cx="792635" cy="716761"/>
      </dsp:txXfrm>
    </dsp:sp>
    <dsp:sp modelId="{63A37EF6-8317-4E5A-89CB-B62914302B8E}">
      <dsp:nvSpPr>
        <dsp:cNvPr id="0" name=""/>
        <dsp:cNvSpPr/>
      </dsp:nvSpPr>
      <dsp:spPr>
        <a:xfrm>
          <a:off x="6784931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784931" y="2647043"/>
        <a:ext cx="124245" cy="124579"/>
      </dsp:txXfrm>
    </dsp:sp>
    <dsp:sp modelId="{A399D0CF-38E0-4E87-92B6-0067FF185DB0}">
      <dsp:nvSpPr>
        <dsp:cNvPr id="0" name=""/>
        <dsp:cNvSpPr/>
      </dsp:nvSpPr>
      <dsp:spPr>
        <a:xfrm>
          <a:off x="7036101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Susun</a:t>
          </a:r>
          <a:r>
            <a:rPr lang="en-US" sz="1100" kern="1200" dirty="0"/>
            <a:t> </a:t>
          </a:r>
          <a:r>
            <a:rPr lang="en-US" sz="1100" kern="1200" dirty="0" err="1"/>
            <a:t>urutan</a:t>
          </a:r>
          <a:r>
            <a:rPr lang="en-US" sz="1100" kern="1200" dirty="0"/>
            <a:t> </a:t>
          </a:r>
          <a:r>
            <a:rPr lang="en-US" sz="1100" kern="1200" dirty="0" err="1"/>
            <a:t>pertanyaan</a:t>
          </a:r>
          <a:endParaRPr lang="en-US" sz="1100" kern="1200" dirty="0"/>
        </a:p>
      </dsp:txBody>
      <dsp:txXfrm>
        <a:off x="7058400" y="2350952"/>
        <a:ext cx="792635" cy="716761"/>
      </dsp:txXfrm>
    </dsp:sp>
    <dsp:sp modelId="{B1905D3A-0D2A-4385-A07C-6C789DA9553D}">
      <dsp:nvSpPr>
        <dsp:cNvPr id="0" name=""/>
        <dsp:cNvSpPr/>
      </dsp:nvSpPr>
      <dsp:spPr>
        <a:xfrm>
          <a:off x="7957058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957058" y="2647043"/>
        <a:ext cx="124245" cy="124579"/>
      </dsp:txXfrm>
    </dsp:sp>
    <dsp:sp modelId="{5DD1C3D4-B7A3-439F-BEDA-7B69C682F550}">
      <dsp:nvSpPr>
        <dsp:cNvPr id="0" name=""/>
        <dsp:cNvSpPr/>
      </dsp:nvSpPr>
      <dsp:spPr>
        <a:xfrm>
          <a:off x="8208228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Tentukan</a:t>
          </a:r>
          <a:r>
            <a:rPr lang="en-US" sz="1100" kern="1200" dirty="0"/>
            <a:t> layout</a:t>
          </a:r>
        </a:p>
      </dsp:txBody>
      <dsp:txXfrm>
        <a:off x="8230527" y="2350952"/>
        <a:ext cx="792635" cy="716761"/>
      </dsp:txXfrm>
    </dsp:sp>
    <dsp:sp modelId="{30987126-C356-473C-A055-01C91ECFBAEC}">
      <dsp:nvSpPr>
        <dsp:cNvPr id="0" name=""/>
        <dsp:cNvSpPr/>
      </dsp:nvSpPr>
      <dsp:spPr>
        <a:xfrm>
          <a:off x="9129185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129185" y="2647043"/>
        <a:ext cx="124245" cy="124579"/>
      </dsp:txXfrm>
    </dsp:sp>
    <dsp:sp modelId="{B9FCE08C-343B-4AA3-9F41-29392F9FF5D0}">
      <dsp:nvSpPr>
        <dsp:cNvPr id="0" name=""/>
        <dsp:cNvSpPr/>
      </dsp:nvSpPr>
      <dsp:spPr>
        <a:xfrm>
          <a:off x="9380356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Hasilkan</a:t>
          </a:r>
          <a:r>
            <a:rPr lang="en-US" sz="1100" kern="1200" dirty="0"/>
            <a:t> </a:t>
          </a:r>
          <a:r>
            <a:rPr lang="en-US" sz="1100" kern="1200" dirty="0" err="1"/>
            <a:t>kuisioner</a:t>
          </a:r>
          <a:endParaRPr lang="en-US" sz="1100" kern="1200" dirty="0"/>
        </a:p>
      </dsp:txBody>
      <dsp:txXfrm>
        <a:off x="9402655" y="2350952"/>
        <a:ext cx="792635" cy="716761"/>
      </dsp:txXfrm>
    </dsp:sp>
    <dsp:sp modelId="{CFACF41C-B3A7-4995-8217-2747CAEEB258}">
      <dsp:nvSpPr>
        <dsp:cNvPr id="0" name=""/>
        <dsp:cNvSpPr/>
      </dsp:nvSpPr>
      <dsp:spPr>
        <a:xfrm>
          <a:off x="10301313" y="2605516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0301313" y="2647043"/>
        <a:ext cx="124245" cy="124579"/>
      </dsp:txXfrm>
    </dsp:sp>
    <dsp:sp modelId="{2CEDDF2C-9318-412A-96C9-1BF1452F016E}">
      <dsp:nvSpPr>
        <dsp:cNvPr id="0" name=""/>
        <dsp:cNvSpPr/>
      </dsp:nvSpPr>
      <dsp:spPr>
        <a:xfrm>
          <a:off x="10552483" y="2328653"/>
          <a:ext cx="837233" cy="76135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Eliminasi</a:t>
          </a:r>
          <a:r>
            <a:rPr lang="en-US" sz="1100" kern="1200" dirty="0"/>
            <a:t> </a:t>
          </a:r>
          <a:r>
            <a:rPr lang="en-US" sz="1100" kern="1200" dirty="0" err="1"/>
            <a:t>kesalahan</a:t>
          </a:r>
          <a:r>
            <a:rPr lang="en-US" sz="1100" kern="1200" dirty="0"/>
            <a:t> </a:t>
          </a:r>
          <a:r>
            <a:rPr lang="en-US" sz="1100" kern="1200" dirty="0" err="1"/>
            <a:t>dengan</a:t>
          </a:r>
          <a:r>
            <a:rPr lang="en-US" sz="1100" kern="1200" dirty="0"/>
            <a:t> </a:t>
          </a:r>
          <a:r>
            <a:rPr lang="en-US" sz="1100" kern="1200" dirty="0" err="1"/>
            <a:t>preetest</a:t>
          </a:r>
          <a:endParaRPr lang="en-US" sz="1100" kern="1200" dirty="0"/>
        </a:p>
      </dsp:txBody>
      <dsp:txXfrm>
        <a:off x="10574782" y="2350952"/>
        <a:ext cx="792635" cy="716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EC2EAB9-FD1F-4A73-B60D-195340A4B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010653"/>
            <a:ext cx="5165558" cy="4748464"/>
          </a:xfrm>
          <a:custGeom>
            <a:avLst/>
            <a:gdLst>
              <a:gd name="connsiteX0" fmla="*/ 2582779 w 5165558"/>
              <a:gd name="connsiteY0" fmla="*/ 0 h 4748464"/>
              <a:gd name="connsiteX1" fmla="*/ 5165558 w 5165558"/>
              <a:gd name="connsiteY1" fmla="*/ 2374232 h 4748464"/>
              <a:gd name="connsiteX2" fmla="*/ 2582779 w 5165558"/>
              <a:gd name="connsiteY2" fmla="*/ 4748464 h 4748464"/>
              <a:gd name="connsiteX3" fmla="*/ 0 w 5165558"/>
              <a:gd name="connsiteY3" fmla="*/ 2374232 h 4748464"/>
              <a:gd name="connsiteX4" fmla="*/ 2582779 w 5165558"/>
              <a:gd name="connsiteY4" fmla="*/ 0 h 47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4748464">
                <a:moveTo>
                  <a:pt x="2582779" y="0"/>
                </a:moveTo>
                <a:cubicBezTo>
                  <a:pt x="4009208" y="0"/>
                  <a:pt x="5165558" y="1062980"/>
                  <a:pt x="5165558" y="2374232"/>
                </a:cubicBezTo>
                <a:cubicBezTo>
                  <a:pt x="5165558" y="3685484"/>
                  <a:pt x="4009208" y="4748464"/>
                  <a:pt x="2582779" y="4748464"/>
                </a:cubicBezTo>
                <a:cubicBezTo>
                  <a:pt x="1156350" y="4748464"/>
                  <a:pt x="0" y="3685484"/>
                  <a:pt x="0" y="2374232"/>
                </a:cubicBezTo>
                <a:cubicBezTo>
                  <a:pt x="0" y="106298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65A470-4E44-4B55-8EC5-082B867FB564}"/>
              </a:ext>
            </a:extLst>
          </p:cNvPr>
          <p:cNvSpPr/>
          <p:nvPr userDrawn="1"/>
        </p:nvSpPr>
        <p:spPr>
          <a:xfrm>
            <a:off x="6096000" y="625642"/>
            <a:ext cx="128337" cy="561473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5189E25-6B32-4C5A-BB3D-10093510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745957"/>
            <a:ext cx="572302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74293F-3775-43DE-A535-912BF6E95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4600" y="2214563"/>
            <a:ext cx="5722938" cy="3544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DF67-188D-4367-8206-6041AC38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3DBA9-084F-4A37-8E3B-41AF0EC78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3D013-C1E2-4447-ACA8-83C4ACA7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A8E96-04DD-4048-8CF2-677157BA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981E-C14E-4464-8534-79AD34BC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355D7-69B9-4363-AC5C-297F08869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05ED2-CFAF-4F82-83B0-5EFE5CB34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170FD-042B-4928-B52F-D6693BEC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7919-677A-48B8-9D39-097FFD67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9CDF-2BFC-425D-95DE-535CC6AD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8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0748DE-A747-40CC-9057-32584A395E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4589" y="3132137"/>
            <a:ext cx="3940174" cy="3111501"/>
          </a:xfrm>
          <a:custGeom>
            <a:avLst/>
            <a:gdLst>
              <a:gd name="connsiteX0" fmla="*/ 1974057 w 3940174"/>
              <a:gd name="connsiteY0" fmla="*/ 0 h 3111501"/>
              <a:gd name="connsiteX1" fmla="*/ 3937922 w 3940174"/>
              <a:gd name="connsiteY1" fmla="*/ 1401673 h 3111501"/>
              <a:gd name="connsiteX2" fmla="*/ 3940174 w 3940174"/>
              <a:gd name="connsiteY2" fmla="*/ 1436943 h 3111501"/>
              <a:gd name="connsiteX3" fmla="*/ 3940174 w 3940174"/>
              <a:gd name="connsiteY3" fmla="*/ 1685671 h 3111501"/>
              <a:gd name="connsiteX4" fmla="*/ 3937922 w 3940174"/>
              <a:gd name="connsiteY4" fmla="*/ 1720942 h 3111501"/>
              <a:gd name="connsiteX5" fmla="*/ 2371898 w 3940174"/>
              <a:gd name="connsiteY5" fmla="*/ 3090894 h 3111501"/>
              <a:gd name="connsiteX6" fmla="*/ 2201179 w 3940174"/>
              <a:gd name="connsiteY6" fmla="*/ 3111501 h 3111501"/>
              <a:gd name="connsiteX7" fmla="*/ 1746935 w 3940174"/>
              <a:gd name="connsiteY7" fmla="*/ 3111501 h 3111501"/>
              <a:gd name="connsiteX8" fmla="*/ 1576216 w 3940174"/>
              <a:gd name="connsiteY8" fmla="*/ 3090894 h 3111501"/>
              <a:gd name="connsiteX9" fmla="*/ 0 w 3940174"/>
              <a:gd name="connsiteY9" fmla="*/ 1561307 h 3111501"/>
              <a:gd name="connsiteX10" fmla="*/ 1974057 w 3940174"/>
              <a:gd name="connsiteY10" fmla="*/ 0 h 311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0174" h="3111501">
                <a:moveTo>
                  <a:pt x="1974057" y="0"/>
                </a:moveTo>
                <a:cubicBezTo>
                  <a:pt x="2996159" y="0"/>
                  <a:pt x="3836831" y="614374"/>
                  <a:pt x="3937922" y="1401673"/>
                </a:cubicBezTo>
                <a:lnTo>
                  <a:pt x="3940174" y="1436943"/>
                </a:lnTo>
                <a:lnTo>
                  <a:pt x="3940174" y="1685671"/>
                </a:lnTo>
                <a:lnTo>
                  <a:pt x="3937922" y="1720942"/>
                </a:lnTo>
                <a:cubicBezTo>
                  <a:pt x="3850310" y="2403267"/>
                  <a:pt x="3207190" y="2955707"/>
                  <a:pt x="2371898" y="3090894"/>
                </a:cubicBezTo>
                <a:lnTo>
                  <a:pt x="2201179" y="3111501"/>
                </a:lnTo>
                <a:lnTo>
                  <a:pt x="1746935" y="3111501"/>
                </a:lnTo>
                <a:lnTo>
                  <a:pt x="1576216" y="3090894"/>
                </a:lnTo>
                <a:cubicBezTo>
                  <a:pt x="676671" y="2945308"/>
                  <a:pt x="0" y="2315808"/>
                  <a:pt x="0" y="1561307"/>
                </a:cubicBezTo>
                <a:cubicBezTo>
                  <a:pt x="0" y="699021"/>
                  <a:pt x="883815" y="0"/>
                  <a:pt x="1974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076896E-0225-4694-A5E1-1496EB433C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46300" y="3148688"/>
            <a:ext cx="3944938" cy="3094950"/>
          </a:xfrm>
          <a:custGeom>
            <a:avLst/>
            <a:gdLst>
              <a:gd name="connsiteX0" fmla="*/ 1970881 w 3944938"/>
              <a:gd name="connsiteY0" fmla="*/ 0 h 3094950"/>
              <a:gd name="connsiteX1" fmla="*/ 3944938 w 3944938"/>
              <a:gd name="connsiteY1" fmla="*/ 1561307 h 3094950"/>
              <a:gd name="connsiteX2" fmla="*/ 2368723 w 3944938"/>
              <a:gd name="connsiteY2" fmla="*/ 3090894 h 3094950"/>
              <a:gd name="connsiteX3" fmla="*/ 2335119 w 3944938"/>
              <a:gd name="connsiteY3" fmla="*/ 3094950 h 3094950"/>
              <a:gd name="connsiteX4" fmla="*/ 1606644 w 3944938"/>
              <a:gd name="connsiteY4" fmla="*/ 3094950 h 3094950"/>
              <a:gd name="connsiteX5" fmla="*/ 1573040 w 3944938"/>
              <a:gd name="connsiteY5" fmla="*/ 3090894 h 3094950"/>
              <a:gd name="connsiteX6" fmla="*/ 7016 w 3944938"/>
              <a:gd name="connsiteY6" fmla="*/ 1720942 h 3094950"/>
              <a:gd name="connsiteX7" fmla="*/ 0 w 3944938"/>
              <a:gd name="connsiteY7" fmla="*/ 1611053 h 3094950"/>
              <a:gd name="connsiteX8" fmla="*/ 0 w 3944938"/>
              <a:gd name="connsiteY8" fmla="*/ 1511562 h 3094950"/>
              <a:gd name="connsiteX9" fmla="*/ 7016 w 3944938"/>
              <a:gd name="connsiteY9" fmla="*/ 1401673 h 3094950"/>
              <a:gd name="connsiteX10" fmla="*/ 1970881 w 3944938"/>
              <a:gd name="connsiteY10" fmla="*/ 0 h 309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4938" h="3094950">
                <a:moveTo>
                  <a:pt x="1970881" y="0"/>
                </a:moveTo>
                <a:cubicBezTo>
                  <a:pt x="3061123" y="0"/>
                  <a:pt x="3944938" y="699021"/>
                  <a:pt x="3944938" y="1561307"/>
                </a:cubicBezTo>
                <a:cubicBezTo>
                  <a:pt x="3944938" y="2315808"/>
                  <a:pt x="3268267" y="2945308"/>
                  <a:pt x="2368723" y="3090894"/>
                </a:cubicBezTo>
                <a:lnTo>
                  <a:pt x="2335119" y="3094950"/>
                </a:lnTo>
                <a:lnTo>
                  <a:pt x="1606644" y="3094950"/>
                </a:lnTo>
                <a:lnTo>
                  <a:pt x="1573040" y="3090894"/>
                </a:lnTo>
                <a:cubicBezTo>
                  <a:pt x="737748" y="2955707"/>
                  <a:pt x="94629" y="2403267"/>
                  <a:pt x="7016" y="1720942"/>
                </a:cubicBezTo>
                <a:lnTo>
                  <a:pt x="0" y="1611053"/>
                </a:lnTo>
                <a:lnTo>
                  <a:pt x="0" y="1511562"/>
                </a:lnTo>
                <a:lnTo>
                  <a:pt x="7016" y="1401673"/>
                </a:lnTo>
                <a:cubicBezTo>
                  <a:pt x="108107" y="614374"/>
                  <a:pt x="948779" y="0"/>
                  <a:pt x="1970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D21E0B5-9ACD-4B15-8229-304689E9C0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9826" y="46973"/>
            <a:ext cx="3802062" cy="3074052"/>
          </a:xfrm>
          <a:custGeom>
            <a:avLst/>
            <a:gdLst>
              <a:gd name="connsiteX0" fmla="*/ 1974057 w 3802062"/>
              <a:gd name="connsiteY0" fmla="*/ 0 h 3074052"/>
              <a:gd name="connsiteX1" fmla="*/ 3792983 w 3802062"/>
              <a:gd name="connsiteY1" fmla="*/ 953576 h 3074052"/>
              <a:gd name="connsiteX2" fmla="*/ 3802062 w 3802062"/>
              <a:gd name="connsiteY2" fmla="*/ 973195 h 3074052"/>
              <a:gd name="connsiteX3" fmla="*/ 3802062 w 3802062"/>
              <a:gd name="connsiteY3" fmla="*/ 2149419 h 3074052"/>
              <a:gd name="connsiteX4" fmla="*/ 3792983 w 3802062"/>
              <a:gd name="connsiteY4" fmla="*/ 2169038 h 3074052"/>
              <a:gd name="connsiteX5" fmla="*/ 2561081 w 3802062"/>
              <a:gd name="connsiteY5" fmla="*/ 3052421 h 3074052"/>
              <a:gd name="connsiteX6" fmla="*/ 2454714 w 3802062"/>
              <a:gd name="connsiteY6" fmla="*/ 3074052 h 3074052"/>
              <a:gd name="connsiteX7" fmla="*/ 1493400 w 3802062"/>
              <a:gd name="connsiteY7" fmla="*/ 3074052 h 3074052"/>
              <a:gd name="connsiteX8" fmla="*/ 1387033 w 3802062"/>
              <a:gd name="connsiteY8" fmla="*/ 3052421 h 3074052"/>
              <a:gd name="connsiteX9" fmla="*/ 0 w 3802062"/>
              <a:gd name="connsiteY9" fmla="*/ 1561307 h 3074052"/>
              <a:gd name="connsiteX10" fmla="*/ 1974057 w 3802062"/>
              <a:gd name="connsiteY10" fmla="*/ 0 h 3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2062" h="3074052">
                <a:moveTo>
                  <a:pt x="1974057" y="0"/>
                </a:moveTo>
                <a:cubicBezTo>
                  <a:pt x="2791738" y="0"/>
                  <a:pt x="3493305" y="393199"/>
                  <a:pt x="3792983" y="953576"/>
                </a:cubicBezTo>
                <a:lnTo>
                  <a:pt x="3802062" y="973195"/>
                </a:lnTo>
                <a:lnTo>
                  <a:pt x="3802062" y="2149419"/>
                </a:lnTo>
                <a:lnTo>
                  <a:pt x="3792983" y="2169038"/>
                </a:lnTo>
                <a:cubicBezTo>
                  <a:pt x="3568224" y="2589321"/>
                  <a:pt x="3117404" y="2915566"/>
                  <a:pt x="2561081" y="3052421"/>
                </a:cubicBezTo>
                <a:lnTo>
                  <a:pt x="2454714" y="3074052"/>
                </a:lnTo>
                <a:lnTo>
                  <a:pt x="1493400" y="3074052"/>
                </a:lnTo>
                <a:lnTo>
                  <a:pt x="1387033" y="3052421"/>
                </a:lnTo>
                <a:cubicBezTo>
                  <a:pt x="583456" y="2854741"/>
                  <a:pt x="0" y="2261914"/>
                  <a:pt x="0" y="1561307"/>
                </a:cubicBezTo>
                <a:cubicBezTo>
                  <a:pt x="0" y="699021"/>
                  <a:pt x="883815" y="0"/>
                  <a:pt x="1974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B3F9BE6-BA4E-4154-8251-F4E0A9DEA3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65363" y="95534"/>
            <a:ext cx="3830637" cy="3003266"/>
          </a:xfrm>
          <a:custGeom>
            <a:avLst/>
            <a:gdLst>
              <a:gd name="connsiteX0" fmla="*/ 1974057 w 3830637"/>
              <a:gd name="connsiteY0" fmla="*/ 0 h 3003266"/>
              <a:gd name="connsiteX1" fmla="*/ 3792983 w 3830637"/>
              <a:gd name="connsiteY1" fmla="*/ 953576 h 3003266"/>
              <a:gd name="connsiteX2" fmla="*/ 3830637 w 3830637"/>
              <a:gd name="connsiteY2" fmla="*/ 1034944 h 3003266"/>
              <a:gd name="connsiteX3" fmla="*/ 3830637 w 3830637"/>
              <a:gd name="connsiteY3" fmla="*/ 2087670 h 3003266"/>
              <a:gd name="connsiteX4" fmla="*/ 3792983 w 3830637"/>
              <a:gd name="connsiteY4" fmla="*/ 2169038 h 3003266"/>
              <a:gd name="connsiteX5" fmla="*/ 2742450 w 3830637"/>
              <a:gd name="connsiteY5" fmla="*/ 2999919 h 3003266"/>
              <a:gd name="connsiteX6" fmla="*/ 2730886 w 3830637"/>
              <a:gd name="connsiteY6" fmla="*/ 3003266 h 3003266"/>
              <a:gd name="connsiteX7" fmla="*/ 1217228 w 3830637"/>
              <a:gd name="connsiteY7" fmla="*/ 3003266 h 3003266"/>
              <a:gd name="connsiteX8" fmla="*/ 1205665 w 3830637"/>
              <a:gd name="connsiteY8" fmla="*/ 2999919 h 3003266"/>
              <a:gd name="connsiteX9" fmla="*/ 0 w 3830637"/>
              <a:gd name="connsiteY9" fmla="*/ 1561307 h 3003266"/>
              <a:gd name="connsiteX10" fmla="*/ 1974057 w 3830637"/>
              <a:gd name="connsiteY10" fmla="*/ 0 h 30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0637" h="3003266">
                <a:moveTo>
                  <a:pt x="1974057" y="0"/>
                </a:moveTo>
                <a:cubicBezTo>
                  <a:pt x="2791739" y="0"/>
                  <a:pt x="3493305" y="393199"/>
                  <a:pt x="3792983" y="953576"/>
                </a:cubicBezTo>
                <a:lnTo>
                  <a:pt x="3830637" y="1034944"/>
                </a:lnTo>
                <a:lnTo>
                  <a:pt x="3830637" y="2087670"/>
                </a:lnTo>
                <a:lnTo>
                  <a:pt x="3792983" y="2169038"/>
                </a:lnTo>
                <a:cubicBezTo>
                  <a:pt x="3593198" y="2542623"/>
                  <a:pt x="3214795" y="2841906"/>
                  <a:pt x="2742450" y="2999919"/>
                </a:cubicBezTo>
                <a:lnTo>
                  <a:pt x="2730886" y="3003266"/>
                </a:lnTo>
                <a:lnTo>
                  <a:pt x="1217228" y="3003266"/>
                </a:lnTo>
                <a:lnTo>
                  <a:pt x="1205665" y="2999919"/>
                </a:lnTo>
                <a:cubicBezTo>
                  <a:pt x="497146" y="2762900"/>
                  <a:pt x="0" y="2208022"/>
                  <a:pt x="0" y="1561307"/>
                </a:cubicBezTo>
                <a:cubicBezTo>
                  <a:pt x="0" y="699021"/>
                  <a:pt x="883815" y="0"/>
                  <a:pt x="1974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825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162394EE-7A2A-4F59-A11E-2F196AF6F7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25827" y="442687"/>
            <a:ext cx="3033485" cy="2597377"/>
          </a:xfrm>
          <a:custGeom>
            <a:avLst/>
            <a:gdLst>
              <a:gd name="connsiteX0" fmla="*/ 649514 w 3033485"/>
              <a:gd name="connsiteY0" fmla="*/ 0 h 2597377"/>
              <a:gd name="connsiteX1" fmla="*/ 2383971 w 3033485"/>
              <a:gd name="connsiteY1" fmla="*/ 0 h 2597377"/>
              <a:gd name="connsiteX2" fmla="*/ 3033485 w 3033485"/>
              <a:gd name="connsiteY2" fmla="*/ 1299028 h 2597377"/>
              <a:gd name="connsiteX3" fmla="*/ 2384310 w 3033485"/>
              <a:gd name="connsiteY3" fmla="*/ 2597377 h 2597377"/>
              <a:gd name="connsiteX4" fmla="*/ 649175 w 3033485"/>
              <a:gd name="connsiteY4" fmla="*/ 2597377 h 2597377"/>
              <a:gd name="connsiteX5" fmla="*/ 0 w 3033485"/>
              <a:gd name="connsiteY5" fmla="*/ 1299028 h 25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485" h="2597377">
                <a:moveTo>
                  <a:pt x="649514" y="0"/>
                </a:moveTo>
                <a:lnTo>
                  <a:pt x="2383971" y="0"/>
                </a:lnTo>
                <a:lnTo>
                  <a:pt x="3033485" y="1299028"/>
                </a:lnTo>
                <a:lnTo>
                  <a:pt x="2384310" y="2597377"/>
                </a:lnTo>
                <a:lnTo>
                  <a:pt x="649175" y="2597377"/>
                </a:lnTo>
                <a:lnTo>
                  <a:pt x="0" y="129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A8E6BF8A-01B1-46C2-89C4-A04335A8609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12227" y="442913"/>
            <a:ext cx="3033485" cy="2597150"/>
          </a:xfrm>
          <a:custGeom>
            <a:avLst/>
            <a:gdLst>
              <a:gd name="connsiteX0" fmla="*/ 649401 w 3033485"/>
              <a:gd name="connsiteY0" fmla="*/ 0 h 2597150"/>
              <a:gd name="connsiteX1" fmla="*/ 2384085 w 3033485"/>
              <a:gd name="connsiteY1" fmla="*/ 0 h 2597150"/>
              <a:gd name="connsiteX2" fmla="*/ 3033485 w 3033485"/>
              <a:gd name="connsiteY2" fmla="*/ 1298801 h 2597150"/>
              <a:gd name="connsiteX3" fmla="*/ 2384310 w 3033485"/>
              <a:gd name="connsiteY3" fmla="*/ 2597150 h 2597150"/>
              <a:gd name="connsiteX4" fmla="*/ 649175 w 3033485"/>
              <a:gd name="connsiteY4" fmla="*/ 2597150 h 2597150"/>
              <a:gd name="connsiteX5" fmla="*/ 0 w 3033485"/>
              <a:gd name="connsiteY5" fmla="*/ 1298801 h 25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485" h="2597150">
                <a:moveTo>
                  <a:pt x="649401" y="0"/>
                </a:moveTo>
                <a:lnTo>
                  <a:pt x="2384085" y="0"/>
                </a:lnTo>
                <a:lnTo>
                  <a:pt x="3033485" y="1298801"/>
                </a:lnTo>
                <a:lnTo>
                  <a:pt x="2384310" y="2597150"/>
                </a:lnTo>
                <a:lnTo>
                  <a:pt x="649175" y="2597150"/>
                </a:lnTo>
                <a:lnTo>
                  <a:pt x="0" y="1298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A6DFE3C7-4E50-4A53-914D-A2F8D04B20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48850" y="3556000"/>
            <a:ext cx="2343150" cy="2363790"/>
          </a:xfrm>
          <a:custGeom>
            <a:avLst/>
            <a:gdLst>
              <a:gd name="connsiteX0" fmla="*/ 658169 w 2343150"/>
              <a:gd name="connsiteY0" fmla="*/ 0 h 2363790"/>
              <a:gd name="connsiteX1" fmla="*/ 1684301 w 2343150"/>
              <a:gd name="connsiteY1" fmla="*/ 0 h 2363790"/>
              <a:gd name="connsiteX2" fmla="*/ 1729840 w 2343150"/>
              <a:gd name="connsiteY2" fmla="*/ 23313 h 2363790"/>
              <a:gd name="connsiteX3" fmla="*/ 2337101 w 2343150"/>
              <a:gd name="connsiteY3" fmla="*/ 991061 h 2363790"/>
              <a:gd name="connsiteX4" fmla="*/ 2343150 w 2343150"/>
              <a:gd name="connsiteY4" fmla="*/ 1118375 h 2363790"/>
              <a:gd name="connsiteX5" fmla="*/ 2343150 w 2343150"/>
              <a:gd name="connsiteY5" fmla="*/ 1118416 h 2363790"/>
              <a:gd name="connsiteX6" fmla="*/ 2337101 w 2343150"/>
              <a:gd name="connsiteY6" fmla="*/ 1245730 h 2363790"/>
              <a:gd name="connsiteX7" fmla="*/ 1171235 w 2343150"/>
              <a:gd name="connsiteY7" fmla="*/ 2363790 h 2363790"/>
              <a:gd name="connsiteX8" fmla="*/ 5370 w 2343150"/>
              <a:gd name="connsiteY8" fmla="*/ 1245730 h 2363790"/>
              <a:gd name="connsiteX9" fmla="*/ 0 w 2343150"/>
              <a:gd name="connsiteY9" fmla="*/ 1132728 h 2363790"/>
              <a:gd name="connsiteX10" fmla="*/ 0 w 2343150"/>
              <a:gd name="connsiteY10" fmla="*/ 1104063 h 2363790"/>
              <a:gd name="connsiteX11" fmla="*/ 5370 w 2343150"/>
              <a:gd name="connsiteY11" fmla="*/ 991061 h 2363790"/>
              <a:gd name="connsiteX12" fmla="*/ 612630 w 2343150"/>
              <a:gd name="connsiteY12" fmla="*/ 23313 h 23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3150" h="2363790">
                <a:moveTo>
                  <a:pt x="658169" y="0"/>
                </a:moveTo>
                <a:lnTo>
                  <a:pt x="1684301" y="0"/>
                </a:lnTo>
                <a:lnTo>
                  <a:pt x="1729840" y="23313"/>
                </a:lnTo>
                <a:cubicBezTo>
                  <a:pt x="2061945" y="215035"/>
                  <a:pt x="2297091" y="572395"/>
                  <a:pt x="2337101" y="991061"/>
                </a:cubicBezTo>
                <a:lnTo>
                  <a:pt x="2343150" y="1118375"/>
                </a:lnTo>
                <a:lnTo>
                  <a:pt x="2343150" y="1118416"/>
                </a:lnTo>
                <a:lnTo>
                  <a:pt x="2337101" y="1245730"/>
                </a:lnTo>
                <a:cubicBezTo>
                  <a:pt x="2277087" y="1873728"/>
                  <a:pt x="1778014" y="2363790"/>
                  <a:pt x="1171235" y="2363790"/>
                </a:cubicBezTo>
                <a:cubicBezTo>
                  <a:pt x="564456" y="2363790"/>
                  <a:pt x="65383" y="1873728"/>
                  <a:pt x="5370" y="1245730"/>
                </a:cubicBezTo>
                <a:lnTo>
                  <a:pt x="0" y="1132728"/>
                </a:lnTo>
                <a:lnTo>
                  <a:pt x="0" y="1104063"/>
                </a:lnTo>
                <a:lnTo>
                  <a:pt x="5370" y="991061"/>
                </a:lnTo>
                <a:cubicBezTo>
                  <a:pt x="45379" y="572395"/>
                  <a:pt x="280525" y="215035"/>
                  <a:pt x="612630" y="233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951AC929-C971-466E-89C5-98A5D23B61E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28970" y="3556001"/>
            <a:ext cx="2278970" cy="2363788"/>
          </a:xfrm>
          <a:custGeom>
            <a:avLst/>
            <a:gdLst>
              <a:gd name="connsiteX0" fmla="*/ 1048657 w 2278970"/>
              <a:gd name="connsiteY0" fmla="*/ 0 h 2363788"/>
              <a:gd name="connsiteX1" fmla="*/ 2278970 w 2278970"/>
              <a:gd name="connsiteY1" fmla="*/ 1181894 h 2363788"/>
              <a:gd name="connsiteX2" fmla="*/ 1048657 w 2278970"/>
              <a:gd name="connsiteY2" fmla="*/ 2363788 h 2363788"/>
              <a:gd name="connsiteX3" fmla="*/ 28462 w 2278970"/>
              <a:gd name="connsiteY3" fmla="*/ 1842702 h 2363788"/>
              <a:gd name="connsiteX4" fmla="*/ 0 w 2278970"/>
              <a:gd name="connsiteY4" fmla="*/ 1797696 h 2363788"/>
              <a:gd name="connsiteX5" fmla="*/ 0 w 2278970"/>
              <a:gd name="connsiteY5" fmla="*/ 566092 h 2363788"/>
              <a:gd name="connsiteX6" fmla="*/ 28462 w 2278970"/>
              <a:gd name="connsiteY6" fmla="*/ 521086 h 2363788"/>
              <a:gd name="connsiteX7" fmla="*/ 1048657 w 2278970"/>
              <a:gd name="connsiteY7" fmla="*/ 0 h 23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8970" h="2363788">
                <a:moveTo>
                  <a:pt x="1048657" y="0"/>
                </a:moveTo>
                <a:cubicBezTo>
                  <a:pt x="1728140" y="0"/>
                  <a:pt x="2278970" y="529152"/>
                  <a:pt x="2278970" y="1181894"/>
                </a:cubicBezTo>
                <a:cubicBezTo>
                  <a:pt x="2278970" y="1834636"/>
                  <a:pt x="1728140" y="2363788"/>
                  <a:pt x="1048657" y="2363788"/>
                </a:cubicBezTo>
                <a:cubicBezTo>
                  <a:pt x="623980" y="2363788"/>
                  <a:pt x="249558" y="2157088"/>
                  <a:pt x="28462" y="1842702"/>
                </a:cubicBezTo>
                <a:lnTo>
                  <a:pt x="0" y="1797696"/>
                </a:lnTo>
                <a:lnTo>
                  <a:pt x="0" y="566092"/>
                </a:lnTo>
                <a:lnTo>
                  <a:pt x="28462" y="521086"/>
                </a:lnTo>
                <a:cubicBezTo>
                  <a:pt x="249558" y="206700"/>
                  <a:pt x="623980" y="0"/>
                  <a:pt x="1048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83BB4C58-55FB-498D-B001-C7E56CDFBF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63658" y="3556682"/>
            <a:ext cx="2463801" cy="2365148"/>
          </a:xfrm>
          <a:custGeom>
            <a:avLst/>
            <a:gdLst>
              <a:gd name="connsiteX0" fmla="*/ 746691 w 2463801"/>
              <a:gd name="connsiteY0" fmla="*/ 0 h 2365148"/>
              <a:gd name="connsiteX1" fmla="*/ 1466739 w 2463801"/>
              <a:gd name="connsiteY1" fmla="*/ 0 h 2365148"/>
              <a:gd name="connsiteX2" fmla="*/ 1510271 w 2463801"/>
              <a:gd name="connsiteY2" fmla="*/ 9936 h 2365148"/>
              <a:gd name="connsiteX3" fmla="*/ 2463801 w 2463801"/>
              <a:gd name="connsiteY3" fmla="*/ 1160462 h 2365148"/>
              <a:gd name="connsiteX4" fmla="*/ 1106715 w 2463801"/>
              <a:gd name="connsiteY4" fmla="*/ 2365148 h 2365148"/>
              <a:gd name="connsiteX5" fmla="*/ 59522 w 2463801"/>
              <a:gd name="connsiteY5" fmla="*/ 1926755 h 2365148"/>
              <a:gd name="connsiteX6" fmla="*/ 0 w 2463801"/>
              <a:gd name="connsiteY6" fmla="*/ 1856096 h 2365148"/>
              <a:gd name="connsiteX7" fmla="*/ 0 w 2463801"/>
              <a:gd name="connsiteY7" fmla="*/ 464828 h 2365148"/>
              <a:gd name="connsiteX8" fmla="*/ 59522 w 2463801"/>
              <a:gd name="connsiteY8" fmla="*/ 394170 h 2365148"/>
              <a:gd name="connsiteX9" fmla="*/ 703159 w 2463801"/>
              <a:gd name="connsiteY9" fmla="*/ 9936 h 236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3801" h="2365148">
                <a:moveTo>
                  <a:pt x="746691" y="0"/>
                </a:moveTo>
                <a:lnTo>
                  <a:pt x="1466739" y="0"/>
                </a:lnTo>
                <a:lnTo>
                  <a:pt x="1510271" y="9936"/>
                </a:lnTo>
                <a:cubicBezTo>
                  <a:pt x="2062698" y="162463"/>
                  <a:pt x="2463801" y="619882"/>
                  <a:pt x="2463801" y="1160462"/>
                </a:cubicBezTo>
                <a:cubicBezTo>
                  <a:pt x="2463801" y="1825792"/>
                  <a:pt x="1856213" y="2365148"/>
                  <a:pt x="1106715" y="2365148"/>
                </a:cubicBezTo>
                <a:cubicBezTo>
                  <a:pt x="685122" y="2365148"/>
                  <a:pt x="308431" y="2194493"/>
                  <a:pt x="59522" y="1926755"/>
                </a:cubicBezTo>
                <a:lnTo>
                  <a:pt x="0" y="1856096"/>
                </a:lnTo>
                <a:lnTo>
                  <a:pt x="0" y="464828"/>
                </a:lnTo>
                <a:lnTo>
                  <a:pt x="59522" y="394170"/>
                </a:lnTo>
                <a:cubicBezTo>
                  <a:pt x="225461" y="215678"/>
                  <a:pt x="448193" y="80334"/>
                  <a:pt x="703159" y="99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26615C-C457-4E41-9EAB-0F79E57CE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257" y="3556682"/>
            <a:ext cx="2460625" cy="2406650"/>
          </a:xfrm>
          <a:custGeom>
            <a:avLst/>
            <a:gdLst>
              <a:gd name="connsiteX0" fmla="*/ 1341894 w 2460625"/>
              <a:gd name="connsiteY0" fmla="*/ 0 h 2406650"/>
              <a:gd name="connsiteX1" fmla="*/ 1372279 w 2460625"/>
              <a:gd name="connsiteY1" fmla="*/ 0 h 2406650"/>
              <a:gd name="connsiteX2" fmla="*/ 1495840 w 2460625"/>
              <a:gd name="connsiteY2" fmla="*/ 5539 h 2406650"/>
              <a:gd name="connsiteX3" fmla="*/ 2404280 w 2460625"/>
              <a:gd name="connsiteY3" fmla="*/ 437713 h 2406650"/>
              <a:gd name="connsiteX4" fmla="*/ 2460625 w 2460625"/>
              <a:gd name="connsiteY4" fmla="*/ 504601 h 2406650"/>
              <a:gd name="connsiteX5" fmla="*/ 2460625 w 2460625"/>
              <a:gd name="connsiteY5" fmla="*/ 1903410 h 2406650"/>
              <a:gd name="connsiteX6" fmla="*/ 2404280 w 2460625"/>
              <a:gd name="connsiteY6" fmla="*/ 1970298 h 2406650"/>
              <a:gd name="connsiteX7" fmla="*/ 1495840 w 2460625"/>
              <a:gd name="connsiteY7" fmla="*/ 2402472 h 2406650"/>
              <a:gd name="connsiteX8" fmla="*/ 1402618 w 2460625"/>
              <a:gd name="connsiteY8" fmla="*/ 2406650 h 2406650"/>
              <a:gd name="connsiteX9" fmla="*/ 1311554 w 2460625"/>
              <a:gd name="connsiteY9" fmla="*/ 2406650 h 2406650"/>
              <a:gd name="connsiteX10" fmla="*/ 1218332 w 2460625"/>
              <a:gd name="connsiteY10" fmla="*/ 2402472 h 2406650"/>
              <a:gd name="connsiteX11" fmla="*/ 0 w 2460625"/>
              <a:gd name="connsiteY11" fmla="*/ 1204005 h 2406650"/>
              <a:gd name="connsiteX12" fmla="*/ 1218332 w 2460625"/>
              <a:gd name="connsiteY12" fmla="*/ 5539 h 240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0625" h="2406650">
                <a:moveTo>
                  <a:pt x="1341894" y="0"/>
                </a:moveTo>
                <a:lnTo>
                  <a:pt x="1372279" y="0"/>
                </a:lnTo>
                <a:lnTo>
                  <a:pt x="1495840" y="5539"/>
                </a:lnTo>
                <a:cubicBezTo>
                  <a:pt x="1860811" y="38441"/>
                  <a:pt x="2183027" y="199723"/>
                  <a:pt x="2404280" y="437713"/>
                </a:cubicBezTo>
                <a:lnTo>
                  <a:pt x="2460625" y="504601"/>
                </a:lnTo>
                <a:lnTo>
                  <a:pt x="2460625" y="1903410"/>
                </a:lnTo>
                <a:lnTo>
                  <a:pt x="2404280" y="1970298"/>
                </a:lnTo>
                <a:cubicBezTo>
                  <a:pt x="2183027" y="2208287"/>
                  <a:pt x="1860811" y="2369569"/>
                  <a:pt x="1495840" y="2402472"/>
                </a:cubicBezTo>
                <a:lnTo>
                  <a:pt x="1402618" y="2406650"/>
                </a:lnTo>
                <a:lnTo>
                  <a:pt x="1311554" y="2406650"/>
                </a:lnTo>
                <a:lnTo>
                  <a:pt x="1218332" y="2402472"/>
                </a:lnTo>
                <a:cubicBezTo>
                  <a:pt x="534013" y="2340780"/>
                  <a:pt x="0" y="1827752"/>
                  <a:pt x="0" y="1204005"/>
                </a:cubicBezTo>
                <a:cubicBezTo>
                  <a:pt x="0" y="580258"/>
                  <a:pt x="534013" y="67231"/>
                  <a:pt x="1218332" y="55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30B030D1-4A85-4DF3-9E2A-210E24B0C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42570" y="3556682"/>
            <a:ext cx="2460625" cy="2363787"/>
          </a:xfrm>
          <a:custGeom>
            <a:avLst/>
            <a:gdLst>
              <a:gd name="connsiteX0" fmla="*/ 1341667 w 2460625"/>
              <a:gd name="connsiteY0" fmla="*/ 0 h 2363787"/>
              <a:gd name="connsiteX1" fmla="*/ 1372052 w 2460625"/>
              <a:gd name="connsiteY1" fmla="*/ 0 h 2363787"/>
              <a:gd name="connsiteX2" fmla="*/ 1495613 w 2460625"/>
              <a:gd name="connsiteY2" fmla="*/ 5539 h 2363787"/>
              <a:gd name="connsiteX3" fmla="*/ 2404053 w 2460625"/>
              <a:gd name="connsiteY3" fmla="*/ 437713 h 2363787"/>
              <a:gd name="connsiteX4" fmla="*/ 2460625 w 2460625"/>
              <a:gd name="connsiteY4" fmla="*/ 504870 h 2363787"/>
              <a:gd name="connsiteX5" fmla="*/ 2460625 w 2460625"/>
              <a:gd name="connsiteY5" fmla="*/ 1903140 h 2363787"/>
              <a:gd name="connsiteX6" fmla="*/ 2404053 w 2460625"/>
              <a:gd name="connsiteY6" fmla="*/ 1970298 h 2363787"/>
              <a:gd name="connsiteX7" fmla="*/ 1760415 w 2460625"/>
              <a:gd name="connsiteY7" fmla="*/ 2354531 h 2363787"/>
              <a:gd name="connsiteX8" fmla="*/ 1719862 w 2460625"/>
              <a:gd name="connsiteY8" fmla="*/ 2363787 h 2363787"/>
              <a:gd name="connsiteX9" fmla="*/ 993856 w 2460625"/>
              <a:gd name="connsiteY9" fmla="*/ 2363787 h 2363787"/>
              <a:gd name="connsiteX10" fmla="*/ 953303 w 2460625"/>
              <a:gd name="connsiteY10" fmla="*/ 2354531 h 2363787"/>
              <a:gd name="connsiteX11" fmla="*/ 6780 w 2460625"/>
              <a:gd name="connsiteY11" fmla="*/ 1327177 h 2363787"/>
              <a:gd name="connsiteX12" fmla="*/ 0 w 2460625"/>
              <a:gd name="connsiteY12" fmla="*/ 1207995 h 2363787"/>
              <a:gd name="connsiteX13" fmla="*/ 0 w 2460625"/>
              <a:gd name="connsiteY13" fmla="*/ 1200015 h 2363787"/>
              <a:gd name="connsiteX14" fmla="*/ 6780 w 2460625"/>
              <a:gd name="connsiteY14" fmla="*/ 1080833 h 2363787"/>
              <a:gd name="connsiteX15" fmla="*/ 1218105 w 2460625"/>
              <a:gd name="connsiteY15" fmla="*/ 5539 h 23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0625" h="2363787">
                <a:moveTo>
                  <a:pt x="1341667" y="0"/>
                </a:moveTo>
                <a:lnTo>
                  <a:pt x="1372052" y="0"/>
                </a:lnTo>
                <a:lnTo>
                  <a:pt x="1495613" y="5539"/>
                </a:lnTo>
                <a:cubicBezTo>
                  <a:pt x="1860584" y="38441"/>
                  <a:pt x="2182800" y="199723"/>
                  <a:pt x="2404053" y="437713"/>
                </a:cubicBezTo>
                <a:lnTo>
                  <a:pt x="2460625" y="504870"/>
                </a:lnTo>
                <a:lnTo>
                  <a:pt x="2460625" y="1903140"/>
                </a:lnTo>
                <a:lnTo>
                  <a:pt x="2404053" y="1970298"/>
                </a:lnTo>
                <a:cubicBezTo>
                  <a:pt x="2238113" y="2148790"/>
                  <a:pt x="2015382" y="2284134"/>
                  <a:pt x="1760415" y="2354531"/>
                </a:cubicBezTo>
                <a:lnTo>
                  <a:pt x="1719862" y="2363787"/>
                </a:lnTo>
                <a:lnTo>
                  <a:pt x="993856" y="2363787"/>
                </a:lnTo>
                <a:lnTo>
                  <a:pt x="953303" y="2354531"/>
                </a:lnTo>
                <a:cubicBezTo>
                  <a:pt x="443371" y="2213737"/>
                  <a:pt x="62377" y="1813154"/>
                  <a:pt x="6780" y="1327177"/>
                </a:cubicBezTo>
                <a:lnTo>
                  <a:pt x="0" y="1207995"/>
                </a:lnTo>
                <a:lnTo>
                  <a:pt x="0" y="1200015"/>
                </a:lnTo>
                <a:lnTo>
                  <a:pt x="6780" y="1080833"/>
                </a:lnTo>
                <a:cubicBezTo>
                  <a:pt x="71643" y="513861"/>
                  <a:pt x="579407" y="63118"/>
                  <a:pt x="1218105" y="55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A80F2B83-427A-4EF9-AB18-0D5C17A4F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33286" y="3556001"/>
            <a:ext cx="2279196" cy="2364468"/>
          </a:xfrm>
          <a:custGeom>
            <a:avLst/>
            <a:gdLst>
              <a:gd name="connsiteX0" fmla="*/ 1357086 w 2279196"/>
              <a:gd name="connsiteY0" fmla="*/ 0 h 2364468"/>
              <a:gd name="connsiteX1" fmla="*/ 2220319 w 2279196"/>
              <a:gd name="connsiteY1" fmla="*/ 275092 h 2364468"/>
              <a:gd name="connsiteX2" fmla="*/ 2279196 w 2279196"/>
              <a:gd name="connsiteY2" fmla="*/ 322594 h 2364468"/>
              <a:gd name="connsiteX3" fmla="*/ 2279196 w 2279196"/>
              <a:gd name="connsiteY3" fmla="*/ 2086779 h 2364468"/>
              <a:gd name="connsiteX4" fmla="*/ 2220319 w 2279196"/>
              <a:gd name="connsiteY4" fmla="*/ 2134281 h 2364468"/>
              <a:gd name="connsiteX5" fmla="*/ 1760642 w 2279196"/>
              <a:gd name="connsiteY5" fmla="*/ 2355212 h 2364468"/>
              <a:gd name="connsiteX6" fmla="*/ 1720089 w 2279196"/>
              <a:gd name="connsiteY6" fmla="*/ 2364468 h 2364468"/>
              <a:gd name="connsiteX7" fmla="*/ 994083 w 2279196"/>
              <a:gd name="connsiteY7" fmla="*/ 2364468 h 2364468"/>
              <a:gd name="connsiteX8" fmla="*/ 953530 w 2279196"/>
              <a:gd name="connsiteY8" fmla="*/ 2355212 h 2364468"/>
              <a:gd name="connsiteX9" fmla="*/ 0 w 2279196"/>
              <a:gd name="connsiteY9" fmla="*/ 1204686 h 2364468"/>
              <a:gd name="connsiteX10" fmla="*/ 1357086 w 2279196"/>
              <a:gd name="connsiteY10" fmla="*/ 0 h 236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9196" h="2364468">
                <a:moveTo>
                  <a:pt x="1357086" y="0"/>
                </a:moveTo>
                <a:cubicBezTo>
                  <a:pt x="1684992" y="0"/>
                  <a:pt x="1985735" y="103236"/>
                  <a:pt x="2220319" y="275092"/>
                </a:cubicBezTo>
                <a:lnTo>
                  <a:pt x="2279196" y="322594"/>
                </a:lnTo>
                <a:lnTo>
                  <a:pt x="2279196" y="2086779"/>
                </a:lnTo>
                <a:lnTo>
                  <a:pt x="2220319" y="2134281"/>
                </a:lnTo>
                <a:cubicBezTo>
                  <a:pt x="2086271" y="2232484"/>
                  <a:pt x="1930620" y="2308281"/>
                  <a:pt x="1760642" y="2355212"/>
                </a:cubicBezTo>
                <a:lnTo>
                  <a:pt x="1720089" y="2364468"/>
                </a:lnTo>
                <a:lnTo>
                  <a:pt x="994083" y="2364468"/>
                </a:lnTo>
                <a:lnTo>
                  <a:pt x="953530" y="2355212"/>
                </a:lnTo>
                <a:cubicBezTo>
                  <a:pt x="401103" y="2202685"/>
                  <a:pt x="0" y="1745267"/>
                  <a:pt x="0" y="1204686"/>
                </a:cubicBezTo>
                <a:cubicBezTo>
                  <a:pt x="0" y="539356"/>
                  <a:pt x="607588" y="0"/>
                  <a:pt x="13570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796F9F62-CCA2-4BD4-BD71-412EC72F1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556682"/>
            <a:ext cx="2278970" cy="2408237"/>
          </a:xfrm>
          <a:custGeom>
            <a:avLst/>
            <a:gdLst>
              <a:gd name="connsiteX0" fmla="*/ 1341894 w 2278970"/>
              <a:gd name="connsiteY0" fmla="*/ 0 h 2408237"/>
              <a:gd name="connsiteX1" fmla="*/ 1372278 w 2278970"/>
              <a:gd name="connsiteY1" fmla="*/ 0 h 2408237"/>
              <a:gd name="connsiteX2" fmla="*/ 1495840 w 2278970"/>
              <a:gd name="connsiteY2" fmla="*/ 5539 h 2408237"/>
              <a:gd name="connsiteX3" fmla="*/ 2220319 w 2278970"/>
              <a:gd name="connsiteY3" fmla="*/ 274411 h 2408237"/>
              <a:gd name="connsiteX4" fmla="*/ 2278970 w 2278970"/>
              <a:gd name="connsiteY4" fmla="*/ 321730 h 2408237"/>
              <a:gd name="connsiteX5" fmla="*/ 2278970 w 2278970"/>
              <a:gd name="connsiteY5" fmla="*/ 2086280 h 2408237"/>
              <a:gd name="connsiteX6" fmla="*/ 2220319 w 2278970"/>
              <a:gd name="connsiteY6" fmla="*/ 2133600 h 2408237"/>
              <a:gd name="connsiteX7" fmla="*/ 1495840 w 2278970"/>
              <a:gd name="connsiteY7" fmla="*/ 2402472 h 2408237"/>
              <a:gd name="connsiteX8" fmla="*/ 1367214 w 2278970"/>
              <a:gd name="connsiteY8" fmla="*/ 2408237 h 2408237"/>
              <a:gd name="connsiteX9" fmla="*/ 1346958 w 2278970"/>
              <a:gd name="connsiteY9" fmla="*/ 2408237 h 2408237"/>
              <a:gd name="connsiteX10" fmla="*/ 1218332 w 2278970"/>
              <a:gd name="connsiteY10" fmla="*/ 2402472 h 2408237"/>
              <a:gd name="connsiteX11" fmla="*/ 0 w 2278970"/>
              <a:gd name="connsiteY11" fmla="*/ 1204005 h 2408237"/>
              <a:gd name="connsiteX12" fmla="*/ 1218332 w 2278970"/>
              <a:gd name="connsiteY12" fmla="*/ 5539 h 240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8970" h="2408237">
                <a:moveTo>
                  <a:pt x="1341894" y="0"/>
                </a:moveTo>
                <a:lnTo>
                  <a:pt x="1372278" y="0"/>
                </a:lnTo>
                <a:lnTo>
                  <a:pt x="1495840" y="5539"/>
                </a:lnTo>
                <a:cubicBezTo>
                  <a:pt x="1769568" y="30216"/>
                  <a:pt x="2019246" y="127106"/>
                  <a:pt x="2220319" y="274411"/>
                </a:cubicBezTo>
                <a:lnTo>
                  <a:pt x="2278970" y="321730"/>
                </a:lnTo>
                <a:lnTo>
                  <a:pt x="2278970" y="2086280"/>
                </a:lnTo>
                <a:lnTo>
                  <a:pt x="2220319" y="2133600"/>
                </a:lnTo>
                <a:cubicBezTo>
                  <a:pt x="2019246" y="2280904"/>
                  <a:pt x="1769568" y="2377795"/>
                  <a:pt x="1495840" y="2402472"/>
                </a:cubicBezTo>
                <a:lnTo>
                  <a:pt x="1367214" y="2408237"/>
                </a:lnTo>
                <a:lnTo>
                  <a:pt x="1346958" y="2408237"/>
                </a:lnTo>
                <a:lnTo>
                  <a:pt x="1218332" y="2402472"/>
                </a:lnTo>
                <a:cubicBezTo>
                  <a:pt x="534013" y="2340780"/>
                  <a:pt x="0" y="1827752"/>
                  <a:pt x="0" y="1204005"/>
                </a:cubicBezTo>
                <a:cubicBezTo>
                  <a:pt x="0" y="580258"/>
                  <a:pt x="534013" y="67231"/>
                  <a:pt x="1218332" y="55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C78A-8F2C-4A19-9E42-0BEDCFC5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AC0B-14CE-48A5-826B-9EF083031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1D36-A42A-4D4E-8EE4-3BD6CBF3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76BCC-3F5D-40C9-BC7C-A82CCF0C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8874-0F99-42DE-9CC9-27ADA6E0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4C3F-9A22-40D4-A9F6-45D94328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8BE1-2923-4530-ADD3-8485ADFB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20D91-1EBA-48CD-A7A7-E1DAB533F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B653B-23D0-4724-8443-3E0F2477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C1F03-1FA7-4852-8F8F-D57DB5AD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F917A-010A-4B52-B887-C759DF10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84E8-304A-454C-8668-5BD4D7A9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53990-1785-4236-A4B7-DB6B9EE4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060FB-F635-4E28-B062-AED63FCD7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3C872-E40F-4C07-A4F5-5616A17C8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07249-B923-4A77-9D01-E20849468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78DD5-3EE9-41DE-8010-BBB9EDE5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8179FA-82C2-451A-94B1-B0B68420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B1A22-F983-4F48-A03B-DFBEDED2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FBAE-768B-4E32-95DC-67EF7F43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5C9EE-2D5D-4910-B9FC-D7E83842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EA5AB-2482-4620-8083-85022AE5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70501-80FE-4279-A210-5B11E646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55707-0637-475C-952C-0C49D229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F8104-52EB-4000-B2F5-A2AC3FFA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2BD16-876F-4937-ABE5-A5B10A24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A9DC-49A5-4EC6-9A9C-2F8D5C57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6E155-A85A-46CC-A580-F9EAD686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08DD0-2BA1-4B55-91AC-190DC8F56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8E028-59B3-4E14-9B14-614FA2F9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4C5A9-1E1C-4DAD-9584-CE867F6E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A1617-D866-4884-B172-DB729E6C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1291-EF14-4A51-BFE9-C7CCEAC4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C5023-B2C8-4120-9256-05BD21E58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5315A-D989-4E15-AB67-F4AB18015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139DD-D503-4830-B704-04002DD4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2EF9-3496-4E98-BF86-5B3D6BF2C51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DE254-B389-46BA-AD1E-5EF27DB7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29D53-F6DC-44D7-AC94-3DAB30E5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695" y="4336482"/>
            <a:ext cx="2743200" cy="365125"/>
          </a:xfrm>
          <a:prstGeom prst="rect">
            <a:avLst/>
          </a:prstGeom>
        </p:spPr>
        <p:txBody>
          <a:bodyPr/>
          <a:lstStyle/>
          <a:p>
            <a:fld id="{8D004486-28B3-44EC-B12A-EEEB1614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91960AE-B813-4BDB-8812-B9A3963861AE}"/>
              </a:ext>
            </a:extLst>
          </p:cNvPr>
          <p:cNvSpPr/>
          <p:nvPr userDrawn="1"/>
        </p:nvSpPr>
        <p:spPr>
          <a:xfrm rot="5400000">
            <a:off x="-1673398" y="3006967"/>
            <a:ext cx="3841821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STUDI KELAYAKAN BISNIS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15146A-F795-4D15-8A45-D984C24C7DA7}"/>
              </a:ext>
            </a:extLst>
          </p:cNvPr>
          <p:cNvSpPr/>
          <p:nvPr userDrawn="1"/>
        </p:nvSpPr>
        <p:spPr>
          <a:xfrm>
            <a:off x="0" y="5892800"/>
            <a:ext cx="12192000" cy="965200"/>
          </a:xfrm>
          <a:custGeom>
            <a:avLst/>
            <a:gdLst>
              <a:gd name="connsiteX0" fmla="*/ 11506005 w 12192000"/>
              <a:gd name="connsiteY0" fmla="*/ 0 h 587830"/>
              <a:gd name="connsiteX1" fmla="*/ 12192000 w 12192000"/>
              <a:gd name="connsiteY1" fmla="*/ 0 h 587830"/>
              <a:gd name="connsiteX2" fmla="*/ 12192000 w 12192000"/>
              <a:gd name="connsiteY2" fmla="*/ 587830 h 587830"/>
              <a:gd name="connsiteX3" fmla="*/ 6190343 w 12192000"/>
              <a:gd name="connsiteY3" fmla="*/ 587830 h 587830"/>
              <a:gd name="connsiteX4" fmla="*/ 11323473 w 12192000"/>
              <a:gd name="connsiteY4" fmla="*/ 58295 h 587830"/>
              <a:gd name="connsiteX5" fmla="*/ 0 w 12192000"/>
              <a:gd name="connsiteY5" fmla="*/ 0 h 587830"/>
              <a:gd name="connsiteX6" fmla="*/ 874681 w 12192000"/>
              <a:gd name="connsiteY6" fmla="*/ 0 h 587830"/>
              <a:gd name="connsiteX7" fmla="*/ 1057214 w 12192000"/>
              <a:gd name="connsiteY7" fmla="*/ 58295 h 587830"/>
              <a:gd name="connsiteX8" fmla="*/ 6190343 w 12192000"/>
              <a:gd name="connsiteY8" fmla="*/ 587830 h 587830"/>
              <a:gd name="connsiteX9" fmla="*/ 0 w 12192000"/>
              <a:gd name="connsiteY9" fmla="*/ 587830 h 58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87830">
                <a:moveTo>
                  <a:pt x="11506005" y="0"/>
                </a:moveTo>
                <a:lnTo>
                  <a:pt x="12192000" y="0"/>
                </a:lnTo>
                <a:lnTo>
                  <a:pt x="12192000" y="587830"/>
                </a:lnTo>
                <a:lnTo>
                  <a:pt x="6190343" y="587830"/>
                </a:lnTo>
                <a:cubicBezTo>
                  <a:pt x="8327113" y="587830"/>
                  <a:pt x="10211023" y="377779"/>
                  <a:pt x="11323473" y="58295"/>
                </a:cubicBezTo>
                <a:close/>
                <a:moveTo>
                  <a:pt x="0" y="0"/>
                </a:moveTo>
                <a:lnTo>
                  <a:pt x="874681" y="0"/>
                </a:lnTo>
                <a:lnTo>
                  <a:pt x="1057214" y="58295"/>
                </a:lnTo>
                <a:cubicBezTo>
                  <a:pt x="2169663" y="377779"/>
                  <a:pt x="4053573" y="587830"/>
                  <a:pt x="6190343" y="587830"/>
                </a:cubicBezTo>
                <a:lnTo>
                  <a:pt x="0" y="5878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EC2CC-3D2C-428A-8508-1AB9D042C7E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95" y="5884895"/>
            <a:ext cx="973106" cy="973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ECE03-4587-4D5B-BC3C-F8E7E430479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892800"/>
            <a:ext cx="960190" cy="973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6434C9-571A-4D85-9FD6-578E8A020CEF}"/>
              </a:ext>
            </a:extLst>
          </p:cNvPr>
          <p:cNvSpPr/>
          <p:nvPr userDrawn="1"/>
        </p:nvSpPr>
        <p:spPr>
          <a:xfrm>
            <a:off x="2589740" y="6218237"/>
            <a:ext cx="6732741" cy="3222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 b="0" cap="none" spc="600" dirty="0">
                <a:ln>
                  <a:noFill/>
                </a:ln>
                <a:solidFill>
                  <a:schemeClr val="tx1"/>
                </a:solidFill>
                <a:effectLst/>
              </a:rPr>
              <a:t>Bersama </a:t>
            </a:r>
            <a:r>
              <a:rPr lang="en-US" sz="4400" b="0" cap="none" spc="600" dirty="0" err="1">
                <a:ln>
                  <a:noFill/>
                </a:ln>
                <a:solidFill>
                  <a:schemeClr val="tx1"/>
                </a:solidFill>
                <a:effectLst/>
              </a:rPr>
              <a:t>Membangun</a:t>
            </a:r>
            <a:r>
              <a:rPr lang="en-US" sz="4400" b="0" cap="none" spc="60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4400" b="0" cap="none" spc="600" dirty="0" err="1">
                <a:ln>
                  <a:noFill/>
                </a:ln>
                <a:solidFill>
                  <a:schemeClr val="tx1"/>
                </a:solidFill>
                <a:effectLst/>
              </a:rPr>
              <a:t>Bangsa</a:t>
            </a:r>
            <a:endParaRPr lang="en-US" sz="4400" b="0" cap="none" spc="6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084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f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jf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jfif"/><Relationship Id="rId11" Type="http://schemas.openxmlformats.org/officeDocument/2006/relationships/image" Target="../media/image30.png"/><Relationship Id="rId5" Type="http://schemas.openxmlformats.org/officeDocument/2006/relationships/image" Target="../media/image24.jfif"/><Relationship Id="rId10" Type="http://schemas.openxmlformats.org/officeDocument/2006/relationships/image" Target="../media/image29.jfif"/><Relationship Id="rId4" Type="http://schemas.openxmlformats.org/officeDocument/2006/relationships/image" Target="../media/image23.jfif"/><Relationship Id="rId9" Type="http://schemas.openxmlformats.org/officeDocument/2006/relationships/image" Target="../media/image28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4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347">
              <a:srgbClr val="ABDB7C"/>
            </a:gs>
            <a:gs pos="0">
              <a:schemeClr val="accent1">
                <a:lumMod val="5000"/>
                <a:lumOff val="95000"/>
              </a:schemeClr>
            </a:gs>
            <a:gs pos="49000">
              <a:srgbClr val="C3E6A7"/>
            </a:gs>
            <a:gs pos="100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47A42F-1A02-417B-A0E1-685E9E0D7C7C}"/>
              </a:ext>
            </a:extLst>
          </p:cNvPr>
          <p:cNvSpPr/>
          <p:nvPr/>
        </p:nvSpPr>
        <p:spPr>
          <a:xfrm>
            <a:off x="1210117" y="809431"/>
            <a:ext cx="9336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STUDI KELAYAKAN BISNIS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B81F37-0F1E-4E53-9E0D-6748374114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15" y="3880304"/>
            <a:ext cx="3705225" cy="12287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092620A-DD8D-4D47-A02C-9FE69C4A2964}"/>
              </a:ext>
            </a:extLst>
          </p:cNvPr>
          <p:cNvGrpSpPr/>
          <p:nvPr/>
        </p:nvGrpSpPr>
        <p:grpSpPr>
          <a:xfrm>
            <a:off x="823526" y="1588664"/>
            <a:ext cx="6660628" cy="4202536"/>
            <a:chOff x="2412026" y="1369434"/>
            <a:chExt cx="5262041" cy="25749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F6229FC-C666-4893-A322-E2D1DDE77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2026" y="1369434"/>
              <a:ext cx="5262041" cy="25749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D8B47C-CC9B-4D66-B47F-E524CC71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214" y="1701822"/>
              <a:ext cx="2063903" cy="15399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B79CBB-B3B0-4886-A023-24AB17D3CEA2}"/>
              </a:ext>
            </a:extLst>
          </p:cNvPr>
          <p:cNvSpPr txBox="1"/>
          <p:nvPr/>
        </p:nvSpPr>
        <p:spPr>
          <a:xfrm>
            <a:off x="7484154" y="3880304"/>
            <a:ext cx="4583155" cy="138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04A81E-073F-46C0-9E8C-7B827A9ADD20}"/>
              </a:ext>
            </a:extLst>
          </p:cNvPr>
          <p:cNvSpPr/>
          <p:nvPr/>
        </p:nvSpPr>
        <p:spPr>
          <a:xfrm rot="21330847">
            <a:off x="2244205" y="4585547"/>
            <a:ext cx="27069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Hendra </a:t>
            </a:r>
            <a:r>
              <a:rPr lang="en-US" sz="2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Poltak,SE.,M.S.A</a:t>
            </a:r>
            <a:endParaRPr lang="en-US" sz="2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77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DA862C-FE59-4375-BC0E-670E032050FF}"/>
              </a:ext>
            </a:extLst>
          </p:cNvPr>
          <p:cNvSpPr/>
          <p:nvPr/>
        </p:nvSpPr>
        <p:spPr>
          <a:xfrm>
            <a:off x="4813833" y="4619626"/>
            <a:ext cx="1972731" cy="1122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28E256-01EC-4399-A204-81F8B9563BA6}"/>
              </a:ext>
            </a:extLst>
          </p:cNvPr>
          <p:cNvSpPr/>
          <p:nvPr/>
        </p:nvSpPr>
        <p:spPr>
          <a:xfrm>
            <a:off x="3814763" y="3511261"/>
            <a:ext cx="2100262" cy="22305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BFF82E-8730-44BA-9BF7-6A43FA77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6" y="1116156"/>
            <a:ext cx="6816437" cy="5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2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35D833-2182-4574-8C8E-6B91054B2C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15" y="1165086"/>
            <a:ext cx="5243134" cy="3877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69997-0D61-4650-9D43-EA2238518E4F}"/>
              </a:ext>
            </a:extLst>
          </p:cNvPr>
          <p:cNvSpPr txBox="1"/>
          <p:nvPr/>
        </p:nvSpPr>
        <p:spPr>
          <a:xfrm>
            <a:off x="1828800" y="457200"/>
            <a:ext cx="933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PENENTUAN RESPONDEN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6B16E-17AC-4B88-BA54-5CCD4817C9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32" y="1581150"/>
            <a:ext cx="5483293" cy="36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2B5FA-ABB6-4C56-98B9-FFA4B4D5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9" y="166255"/>
            <a:ext cx="4131615" cy="2284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88097-0F1D-4034-97B7-69234B162AB7}"/>
              </a:ext>
            </a:extLst>
          </p:cNvPr>
          <p:cNvSpPr txBox="1"/>
          <p:nvPr/>
        </p:nvSpPr>
        <p:spPr>
          <a:xfrm>
            <a:off x="4862945" y="166255"/>
            <a:ext cx="6206836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kuesioner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menterjemahkan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spesifik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dijawab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responden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kuesioner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haruslah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menjaring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keterlibatan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responded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wawancara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bekerjasama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menyelesaikan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sesi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tanya-jawab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kuesioner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sebaiknya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meminimasi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kesalahan</a:t>
            </a:r>
            <a:r>
              <a:rPr lang="en-US" sz="1800" dirty="0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985EB-7E36-4525-ADA3-8A5BA26C90D6}"/>
              </a:ext>
            </a:extLst>
          </p:cNvPr>
          <p:cNvSpPr/>
          <p:nvPr/>
        </p:nvSpPr>
        <p:spPr>
          <a:xfrm>
            <a:off x="603308" y="2505670"/>
            <a:ext cx="202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C7D5F02-4BA6-4554-9976-D64EF4E56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042479"/>
              </p:ext>
            </p:extLst>
          </p:nvPr>
        </p:nvGraphicFramePr>
        <p:xfrm>
          <a:off x="798944" y="1308605"/>
          <a:ext cx="113930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67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E8203C0-C46B-4921-B4E0-0761E266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74" y="180109"/>
            <a:ext cx="7981479" cy="5978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D390DE-63FC-405D-8037-152BF16BF253}"/>
              </a:ext>
            </a:extLst>
          </p:cNvPr>
          <p:cNvSpPr txBox="1"/>
          <p:nvPr/>
        </p:nvSpPr>
        <p:spPr>
          <a:xfrm>
            <a:off x="3422072" y="699486"/>
            <a:ext cx="6206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ja-JP" altLang="en-US" sz="4000" dirty="0">
                <a:solidFill>
                  <a:schemeClr val="bg1"/>
                </a:solidFill>
              </a:rPr>
            </a:br>
            <a:r>
              <a:rPr lang="ja-JP" alt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ありがとう、そして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7C88D4-1E84-4B1A-A22A-3AB945CD3D25}"/>
              </a:ext>
            </a:extLst>
          </p:cNvPr>
          <p:cNvSpPr txBox="1"/>
          <p:nvPr/>
        </p:nvSpPr>
        <p:spPr>
          <a:xfrm>
            <a:off x="4170217" y="1918686"/>
            <a:ext cx="6206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Terima</a:t>
            </a:r>
            <a:r>
              <a:rPr lang="en-US" altLang="ja-JP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Kasih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9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Placeholder 121">
            <a:extLst>
              <a:ext uri="{FF2B5EF4-FFF2-40B4-BE49-F238E27FC236}">
                <a16:creationId xmlns:a16="http://schemas.microsoft.com/office/drawing/2014/main" id="{702B2C6F-092A-4FBC-9FB2-2A59EFF2565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17596"/>
          <a:stretch>
            <a:fillRect/>
          </a:stretch>
        </p:blipFill>
        <p:spPr/>
      </p:pic>
      <p:pic>
        <p:nvPicPr>
          <p:cNvPr id="120" name="Picture Placeholder 119">
            <a:extLst>
              <a:ext uri="{FF2B5EF4-FFF2-40B4-BE49-F238E27FC236}">
                <a16:creationId xmlns:a16="http://schemas.microsoft.com/office/drawing/2014/main" id="{B996D48D-7863-4292-B2D3-F6CED657A98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1134"/>
          <a:stretch>
            <a:fillRect/>
          </a:stretch>
        </p:blipFill>
        <p:spPr/>
      </p:pic>
      <p:pic>
        <p:nvPicPr>
          <p:cNvPr id="98" name="Picture Placeholder 97">
            <a:extLst>
              <a:ext uri="{FF2B5EF4-FFF2-40B4-BE49-F238E27FC236}">
                <a16:creationId xmlns:a16="http://schemas.microsoft.com/office/drawing/2014/main" id="{76BA1537-0BFF-42C9-8617-5B1A78A175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r="20262"/>
          <a:stretch/>
        </p:blipFill>
        <p:spPr/>
      </p:pic>
      <p:pic>
        <p:nvPicPr>
          <p:cNvPr id="100" name="Picture Placeholder 99">
            <a:extLst>
              <a:ext uri="{FF2B5EF4-FFF2-40B4-BE49-F238E27FC236}">
                <a16:creationId xmlns:a16="http://schemas.microsoft.com/office/drawing/2014/main" id="{EF3BB56E-8648-4C84-A00A-98E616AF4AD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r="28758"/>
          <a:stretch/>
        </p:blipFill>
        <p:spPr/>
      </p:pic>
      <p:pic>
        <p:nvPicPr>
          <p:cNvPr id="102" name="Picture Placeholder 101">
            <a:extLst>
              <a:ext uri="{FF2B5EF4-FFF2-40B4-BE49-F238E27FC236}">
                <a16:creationId xmlns:a16="http://schemas.microsoft.com/office/drawing/2014/main" id="{F8BF932C-023A-46C8-848F-ADBB31E1367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r="18752"/>
          <a:stretch/>
        </p:blipFill>
        <p:spPr/>
      </p:pic>
      <p:pic>
        <p:nvPicPr>
          <p:cNvPr id="104" name="Picture Placeholder 103">
            <a:extLst>
              <a:ext uri="{FF2B5EF4-FFF2-40B4-BE49-F238E27FC236}">
                <a16:creationId xmlns:a16="http://schemas.microsoft.com/office/drawing/2014/main" id="{21A6D2D7-76E4-4D20-B1EF-597C5A1DCC0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r="17551"/>
          <a:stretch/>
        </p:blipFill>
        <p:spPr/>
      </p:pic>
      <p:pic>
        <p:nvPicPr>
          <p:cNvPr id="106" name="Picture Placeholder 105">
            <a:extLst>
              <a:ext uri="{FF2B5EF4-FFF2-40B4-BE49-F238E27FC236}">
                <a16:creationId xmlns:a16="http://schemas.microsoft.com/office/drawing/2014/main" id="{F895E4FD-6E62-4BA3-82F1-87B2BBB3368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r="21935"/>
          <a:stretch/>
        </p:blipFill>
        <p:spPr/>
      </p:pic>
      <p:pic>
        <p:nvPicPr>
          <p:cNvPr id="108" name="Picture Placeholder 107">
            <a:extLst>
              <a:ext uri="{FF2B5EF4-FFF2-40B4-BE49-F238E27FC236}">
                <a16:creationId xmlns:a16="http://schemas.microsoft.com/office/drawing/2014/main" id="{1CE23FA2-E4E8-48C5-88FA-4E762333DB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1" r="27291"/>
          <a:stretch/>
        </p:blipFill>
        <p:spPr/>
      </p:pic>
      <p:pic>
        <p:nvPicPr>
          <p:cNvPr id="110" name="Picture Placeholder 109">
            <a:extLst>
              <a:ext uri="{FF2B5EF4-FFF2-40B4-BE49-F238E27FC236}">
                <a16:creationId xmlns:a16="http://schemas.microsoft.com/office/drawing/2014/main" id="{0FBC1286-A882-459F-9472-BCB2350804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r="22909"/>
          <a:stretch/>
        </p:blipFill>
        <p:spPr/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AD0F4E4-FC12-473A-B3B4-6B65201118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07" y="1412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CDD2B99-88A4-4829-A4F3-6B861EDCA4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r="19538"/>
          <a:stretch>
            <a:fillRect/>
          </a:stretch>
        </p:blipFill>
        <p:spPr/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2C0F779-9E36-4F43-AF26-BF0A5A49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Pasar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0669F9-256A-4040-9358-E35DF3590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Mampu </a:t>
            </a:r>
            <a:r>
              <a:rPr lang="en-US" dirty="0" err="1"/>
              <a:t>mendesain</a:t>
            </a:r>
            <a:r>
              <a:rPr lang="en-US" dirty="0"/>
              <a:t> </a:t>
            </a:r>
            <a:r>
              <a:rPr lang="en-US" dirty="0" err="1"/>
              <a:t>kuisioner</a:t>
            </a:r>
            <a:r>
              <a:rPr lang="en-US" dirty="0"/>
              <a:t>/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pertanyaan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Mampu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pasar</a:t>
            </a:r>
          </a:p>
          <a:p>
            <a:pPr marL="514350" indent="-514350">
              <a:buAutoNum type="arabicPeriod"/>
            </a:pPr>
            <a:r>
              <a:rPr lang="en-US" dirty="0"/>
              <a:t>Mampu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pasar</a:t>
            </a:r>
          </a:p>
        </p:txBody>
      </p:sp>
    </p:spTree>
    <p:extLst>
      <p:ext uri="{BB962C8B-B14F-4D97-AF65-F5344CB8AC3E}">
        <p14:creationId xmlns:p14="http://schemas.microsoft.com/office/powerpoint/2010/main" val="252264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290664-D829-4881-A9FA-A8D628BCD9FA}"/>
              </a:ext>
            </a:extLst>
          </p:cNvPr>
          <p:cNvSpPr/>
          <p:nvPr/>
        </p:nvSpPr>
        <p:spPr>
          <a:xfrm>
            <a:off x="1026189" y="6150114"/>
            <a:ext cx="12797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C522A45-CC9B-4A79-B103-BC011CC9D2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831782" cy="10492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/>
              <a:t>Sub </a:t>
            </a:r>
            <a:r>
              <a:rPr lang="en-US" b="1" dirty="0" err="1"/>
              <a:t>Kompetensi</a:t>
            </a:r>
            <a:r>
              <a:rPr lang="en-US" b="1" dirty="0"/>
              <a:t> : Desain </a:t>
            </a:r>
            <a:r>
              <a:rPr lang="en-US" b="1" dirty="0" err="1"/>
              <a:t>Kuisioner</a:t>
            </a:r>
            <a:r>
              <a:rPr lang="en-US" b="1" dirty="0"/>
              <a:t>/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3E2966-C849-4700-AD4F-11E44C2C01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0" y="1762159"/>
            <a:ext cx="4719068" cy="38627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4ABABD3-2EE5-4A53-A69D-1FEB6527AD92}"/>
              </a:ext>
            </a:extLst>
          </p:cNvPr>
          <p:cNvSpPr txBox="1">
            <a:spLocks/>
          </p:cNvSpPr>
          <p:nvPr/>
        </p:nvSpPr>
        <p:spPr>
          <a:xfrm>
            <a:off x="581891" y="2105306"/>
            <a:ext cx="11831782" cy="10492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err="1"/>
              <a:t>Taruna</a:t>
            </a:r>
            <a:r>
              <a:rPr lang="en-US" sz="2100" b="1" dirty="0"/>
              <a:t> Mampu </a:t>
            </a:r>
            <a:r>
              <a:rPr lang="en-US" sz="2100" b="1" dirty="0" err="1"/>
              <a:t>Mendesain</a:t>
            </a:r>
            <a:r>
              <a:rPr lang="en-US" sz="2100" b="1" dirty="0"/>
              <a:t> </a:t>
            </a:r>
            <a:r>
              <a:rPr lang="en-US" sz="2100" b="1" dirty="0" err="1"/>
              <a:t>Kuisioner</a:t>
            </a:r>
            <a:r>
              <a:rPr lang="en-US" sz="2100" b="1" dirty="0"/>
              <a:t>/</a:t>
            </a:r>
            <a:r>
              <a:rPr lang="en-US" sz="2100" b="1" dirty="0" err="1"/>
              <a:t>desain</a:t>
            </a:r>
            <a:r>
              <a:rPr lang="en-US" sz="2100" b="1" dirty="0"/>
              <a:t> </a:t>
            </a:r>
            <a:r>
              <a:rPr lang="en-US" sz="2100" b="1" dirty="0" err="1"/>
              <a:t>pertanyaan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00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FCCCC-077F-49DB-9516-CBADEE56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85" y="237259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9B7C92-ABE5-4536-AEA4-3934DE12E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3" y="1759960"/>
            <a:ext cx="5125563" cy="3587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46D5A-7A12-418B-8C88-5BB13B3FA591}"/>
              </a:ext>
            </a:extLst>
          </p:cNvPr>
          <p:cNvSpPr txBox="1"/>
          <p:nvPr/>
        </p:nvSpPr>
        <p:spPr>
          <a:xfrm>
            <a:off x="6788727" y="1759960"/>
            <a:ext cx="512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Susi </a:t>
            </a:r>
            <a:r>
              <a:rPr lang="en-US" b="1" dirty="0" err="1"/>
              <a:t>Pudjiastuti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Merintis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r>
              <a:rPr lang="en-US" b="1" dirty="0"/>
              <a:t> </a:t>
            </a:r>
            <a:r>
              <a:rPr lang="en-US" b="1" dirty="0" err="1"/>
              <a:t>bermodalkan</a:t>
            </a:r>
            <a:r>
              <a:rPr lang="en-US" b="1" dirty="0"/>
              <a:t> 750.000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Usaha </a:t>
            </a:r>
            <a:r>
              <a:rPr lang="en-US" b="1" dirty="0" err="1"/>
              <a:t>Perikanan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Transportasi</a:t>
            </a:r>
            <a:r>
              <a:rPr lang="en-US" b="1" dirty="0"/>
              <a:t> Udara</a:t>
            </a:r>
          </a:p>
        </p:txBody>
      </p:sp>
    </p:spTree>
    <p:extLst>
      <p:ext uri="{BB962C8B-B14F-4D97-AF65-F5344CB8AC3E}">
        <p14:creationId xmlns:p14="http://schemas.microsoft.com/office/powerpoint/2010/main" val="106074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C13C0-79DE-4310-8C4D-FC932D162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6" y="2888962"/>
            <a:ext cx="4614317" cy="31787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9412F7-67BE-4554-AFC5-2A83D18B1316}"/>
              </a:ext>
            </a:extLst>
          </p:cNvPr>
          <p:cNvGrpSpPr/>
          <p:nvPr/>
        </p:nvGrpSpPr>
        <p:grpSpPr>
          <a:xfrm>
            <a:off x="1042441" y="133026"/>
            <a:ext cx="6963870" cy="1657350"/>
            <a:chOff x="1042441" y="133026"/>
            <a:chExt cx="6963870" cy="16573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9F0AB4-A998-4460-B7C7-3B150982A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DC5D2"/>
                </a:clrFrom>
                <a:clrTo>
                  <a:srgbClr val="BDC5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41" y="233039"/>
              <a:ext cx="3143250" cy="14573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941FC4-A007-4DAF-9C1A-8D86C417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061" y="133026"/>
              <a:ext cx="2762250" cy="165735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429947-DCA3-4B10-B3A5-02007BCEC25F}"/>
                </a:ext>
              </a:extLst>
            </p:cNvPr>
            <p:cNvSpPr/>
            <p:nvPr/>
          </p:nvSpPr>
          <p:spPr>
            <a:xfrm>
              <a:off x="4450220" y="500036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D4DF1F-EBE4-4D24-8AE7-AF85260EC9A9}"/>
              </a:ext>
            </a:extLst>
          </p:cNvPr>
          <p:cNvSpPr txBox="1"/>
          <p:nvPr/>
        </p:nvSpPr>
        <p:spPr>
          <a:xfrm>
            <a:off x="6373091" y="2888962"/>
            <a:ext cx="581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/>
              <a:t>Ide </a:t>
            </a:r>
            <a:r>
              <a:rPr lang="en-US" b="1" spc="600" dirty="0" err="1"/>
              <a:t>Bisnis</a:t>
            </a:r>
            <a:r>
              <a:rPr lang="en-US" b="1" spc="600" dirty="0"/>
              <a:t> </a:t>
            </a:r>
            <a:r>
              <a:rPr lang="en-US" spc="600" dirty="0" err="1"/>
              <a:t>akan</a:t>
            </a:r>
            <a:r>
              <a:rPr lang="en-US" spc="600" dirty="0"/>
              <a:t> </a:t>
            </a:r>
            <a:r>
              <a:rPr lang="en-US" spc="600" dirty="0" err="1"/>
              <a:t>menjadi</a:t>
            </a:r>
            <a:r>
              <a:rPr lang="en-US" spc="600" dirty="0"/>
              <a:t> </a:t>
            </a:r>
            <a:r>
              <a:rPr lang="en-US" b="1" spc="600" dirty="0" err="1"/>
              <a:t>peluang</a:t>
            </a:r>
            <a:r>
              <a:rPr lang="en-US" b="1" spc="600" dirty="0"/>
              <a:t> </a:t>
            </a:r>
            <a:r>
              <a:rPr lang="en-US" b="1" spc="600" dirty="0" err="1"/>
              <a:t>bisnis</a:t>
            </a:r>
            <a:r>
              <a:rPr lang="en-US" spc="600" dirty="0"/>
              <a:t> </a:t>
            </a:r>
            <a:r>
              <a:rPr lang="en-US" spc="600" dirty="0" err="1"/>
              <a:t>apabila</a:t>
            </a:r>
            <a:r>
              <a:rPr lang="en-US" spc="600" dirty="0"/>
              <a:t> ide </a:t>
            </a:r>
            <a:r>
              <a:rPr lang="en-US" spc="600" dirty="0" err="1"/>
              <a:t>bisnis</a:t>
            </a:r>
            <a:r>
              <a:rPr lang="en-US" spc="600" dirty="0"/>
              <a:t> </a:t>
            </a:r>
            <a:r>
              <a:rPr lang="en-US" spc="600" dirty="0" err="1"/>
              <a:t>menarik</a:t>
            </a:r>
            <a:r>
              <a:rPr lang="en-US" spc="600" dirty="0"/>
              <a:t> </a:t>
            </a:r>
            <a:r>
              <a:rPr lang="en-US" spc="600" dirty="0" err="1"/>
              <a:t>dibumbuhi</a:t>
            </a:r>
            <a:r>
              <a:rPr lang="en-US" spc="600" dirty="0"/>
              <a:t> oleh </a:t>
            </a:r>
            <a:r>
              <a:rPr lang="en-US" spc="600" dirty="0" err="1"/>
              <a:t>inovasi</a:t>
            </a:r>
            <a:r>
              <a:rPr lang="en-US" spc="600" dirty="0"/>
              <a:t> </a:t>
            </a:r>
            <a:r>
              <a:rPr lang="en-US" spc="600" dirty="0" err="1"/>
              <a:t>sehingga</a:t>
            </a:r>
            <a:r>
              <a:rPr lang="en-US" spc="600" dirty="0"/>
              <a:t> </a:t>
            </a:r>
            <a:r>
              <a:rPr lang="en-US" spc="600" dirty="0" err="1"/>
              <a:t>terjadi</a:t>
            </a:r>
            <a:r>
              <a:rPr lang="en-US" spc="600" dirty="0"/>
              <a:t> </a:t>
            </a:r>
            <a:r>
              <a:rPr lang="en-US" spc="600" dirty="0" err="1"/>
              <a:t>produk</a:t>
            </a:r>
            <a:r>
              <a:rPr lang="en-US" spc="600" dirty="0"/>
              <a:t> </a:t>
            </a:r>
            <a:r>
              <a:rPr lang="en-US" spc="600" dirty="0" err="1"/>
              <a:t>barang</a:t>
            </a:r>
            <a:r>
              <a:rPr lang="en-US" spc="600" dirty="0"/>
              <a:t> </a:t>
            </a:r>
            <a:r>
              <a:rPr lang="en-US" spc="600" dirty="0" err="1"/>
              <a:t>maupun</a:t>
            </a:r>
            <a:r>
              <a:rPr lang="en-US" spc="600" dirty="0"/>
              <a:t> </a:t>
            </a:r>
            <a:r>
              <a:rPr lang="en-US" spc="600" dirty="0" err="1"/>
              <a:t>jasa</a:t>
            </a:r>
            <a:r>
              <a:rPr lang="en-US" spc="600" dirty="0"/>
              <a:t> yang </a:t>
            </a:r>
            <a:r>
              <a:rPr lang="en-US" spc="600" dirty="0" err="1"/>
              <a:t>dapat</a:t>
            </a:r>
            <a:r>
              <a:rPr lang="en-US" spc="600" dirty="0"/>
              <a:t> </a:t>
            </a:r>
            <a:r>
              <a:rPr lang="en-US" spc="600" dirty="0" err="1"/>
              <a:t>memberi</a:t>
            </a:r>
            <a:r>
              <a:rPr lang="en-US" spc="600" dirty="0"/>
              <a:t> </a:t>
            </a:r>
            <a:r>
              <a:rPr lang="en-US" spc="600" dirty="0" err="1"/>
              <a:t>nilai</a:t>
            </a:r>
            <a:r>
              <a:rPr lang="en-US" spc="600" dirty="0"/>
              <a:t> </a:t>
            </a:r>
            <a:r>
              <a:rPr lang="en-US" spc="600" dirty="0" err="1"/>
              <a:t>tambah</a:t>
            </a:r>
            <a:r>
              <a:rPr lang="en-US" spc="600" dirty="0"/>
              <a:t>  </a:t>
            </a:r>
            <a:r>
              <a:rPr lang="en-US" spc="600" dirty="0" err="1"/>
              <a:t>bagi</a:t>
            </a:r>
            <a:r>
              <a:rPr lang="en-US" spc="600" dirty="0"/>
              <a:t> orang lain</a:t>
            </a:r>
          </a:p>
        </p:txBody>
      </p:sp>
    </p:spTree>
    <p:extLst>
      <p:ext uri="{BB962C8B-B14F-4D97-AF65-F5344CB8AC3E}">
        <p14:creationId xmlns:p14="http://schemas.microsoft.com/office/powerpoint/2010/main" val="25244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82" y="287948"/>
            <a:ext cx="9601196" cy="1303867"/>
          </a:xfrm>
        </p:spPr>
        <p:txBody>
          <a:bodyPr/>
          <a:lstStyle/>
          <a:p>
            <a:r>
              <a:rPr lang="en-US" dirty="0" err="1"/>
              <a:t>Illustrasi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0" y="973912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55" y="973912"/>
            <a:ext cx="2638425" cy="173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880" y="2716987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Cornflake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Jepang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466457" y="565007"/>
            <a:ext cx="4612830" cy="3996250"/>
            <a:chOff x="6886458" y="2426768"/>
            <a:chExt cx="4612830" cy="39962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060" y="2426768"/>
              <a:ext cx="2619375" cy="17430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913" y="3707210"/>
              <a:ext cx="2619375" cy="17430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458" y="4822818"/>
              <a:ext cx="2847975" cy="16002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778596" y="2314726"/>
            <a:ext cx="251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Kecap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di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saus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85329" y="3957856"/>
            <a:ext cx="5615471" cy="2040970"/>
            <a:chOff x="785329" y="3957856"/>
            <a:chExt cx="5615471" cy="20409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29" y="4029294"/>
              <a:ext cx="2857500" cy="1600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80" y="3957856"/>
              <a:ext cx="2619375" cy="17430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86971" y="5629494"/>
              <a:ext cx="5413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Prancis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memilih</a:t>
              </a:r>
              <a:r>
                <a:rPr lang="en-US" dirty="0"/>
                <a:t> kopi </a:t>
              </a:r>
              <a:r>
                <a:rPr lang="en-US" dirty="0" err="1"/>
                <a:t>seduh</a:t>
              </a:r>
              <a:r>
                <a:rPr lang="en-US" dirty="0"/>
                <a:t> </a:t>
              </a:r>
              <a:r>
                <a:rPr lang="en-US" dirty="0" err="1"/>
                <a:t>daripada</a:t>
              </a:r>
              <a:r>
                <a:rPr lang="en-US" dirty="0"/>
                <a:t> </a:t>
              </a:r>
              <a:r>
                <a:rPr lang="en-US" dirty="0" err="1"/>
                <a:t>instans</a:t>
              </a:r>
              <a:endParaRPr lang="en-US" dirty="0"/>
            </a:p>
          </p:txBody>
        </p:sp>
      </p:grpSp>
      <p:pic>
        <p:nvPicPr>
          <p:cNvPr id="3" name="Slid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26278" y="6265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9EDAE44-ADE6-4FE8-A940-836041C541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2756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A13E78D-74AE-447F-97DC-E5A41B4AFB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 b="10765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BE0151C-56DB-4275-A787-20D5304BCC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6" b="19726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15C3828-A3AC-4864-84F6-CECC4A0E54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r="10895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A97C0E7-19C7-4BF7-AC75-35FA4E8F61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Riset</a:t>
            </a:r>
            <a:r>
              <a:rPr lang="en-US" dirty="0"/>
              <a:t> Pasar</a:t>
            </a:r>
          </a:p>
        </p:txBody>
      </p:sp>
    </p:spTree>
    <p:extLst>
      <p:ext uri="{BB962C8B-B14F-4D97-AF65-F5344CB8AC3E}">
        <p14:creationId xmlns:p14="http://schemas.microsoft.com/office/powerpoint/2010/main" val="58612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303867"/>
          </a:xfrm>
        </p:spPr>
        <p:txBody>
          <a:bodyPr/>
          <a:lstStyle/>
          <a:p>
            <a:r>
              <a:rPr lang="en-US" dirty="0"/>
              <a:t>FUNGSI RISET PASAR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483973" y="7922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de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91798" y="6210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194</Words>
  <Application>Microsoft Office PowerPoint</Application>
  <PresentationFormat>Widescreen</PresentationFormat>
  <Paragraphs>41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</vt:lpstr>
      <vt:lpstr>Bell MT</vt:lpstr>
      <vt:lpstr>Calibri</vt:lpstr>
      <vt:lpstr>Calibri Light</vt:lpstr>
      <vt:lpstr>Muli</vt:lpstr>
      <vt:lpstr>Wingdings</vt:lpstr>
      <vt:lpstr>Office Theme</vt:lpstr>
      <vt:lpstr>PowerPoint Presentation</vt:lpstr>
      <vt:lpstr>PowerPoint Presentation</vt:lpstr>
      <vt:lpstr>Pelaksanaan Riset Pasar</vt:lpstr>
      <vt:lpstr>Sub Kompetensi : Desain Kuisioner/desain Pertanyaan</vt:lpstr>
      <vt:lpstr>PowerPoint Presentation</vt:lpstr>
      <vt:lpstr>PowerPoint Presentation</vt:lpstr>
      <vt:lpstr>Illustrasi</vt:lpstr>
      <vt:lpstr>Riset Pasar</vt:lpstr>
      <vt:lpstr>FUNGSI RISET PASAR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Hendra Poltak</dc:creator>
  <cp:lastModifiedBy>Hendra Poltak</cp:lastModifiedBy>
  <cp:revision>58</cp:revision>
  <cp:lastPrinted>2020-09-16T12:22:33Z</cp:lastPrinted>
  <dcterms:created xsi:type="dcterms:W3CDTF">2020-09-16T12:15:26Z</dcterms:created>
  <dcterms:modified xsi:type="dcterms:W3CDTF">2021-09-06T11:43:33Z</dcterms:modified>
</cp:coreProperties>
</file>